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12D533-1E84-4163-92DD-A018D7FCA388}" type="datetimeFigureOut">
              <a:rPr lang="ru-RU" smtClean="0"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AFC209-4FCC-4139-8B9D-8F3B1C8F02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Актуальные вопросы при работах, направленных на спасение животных сотрудниками и добровольцами аварийно-спасательных формирований.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118417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/>
              <a:t>Проблемы </a:t>
            </a:r>
            <a:r>
              <a:rPr lang="ru-RU" sz="2700" b="1" dirty="0" smtClean="0"/>
              <a:t>реагирования спасательных подразделений на случаи, связанные с угрозой жизни животных.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8280920" cy="3168352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Отсутствие </a:t>
            </a:r>
            <a:r>
              <a:rPr lang="ru-RU" sz="2400" b="1" dirty="0" smtClean="0"/>
              <a:t>нормативных документов.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b="1" dirty="0" smtClean="0"/>
              <a:t>Отсутствие алгоритма взаимодействия служб и ответственных лиц, а так же четких границ правого поля.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b="1" dirty="0" smtClean="0"/>
              <a:t>Отсутствие </a:t>
            </a:r>
            <a:r>
              <a:rPr lang="ru-RU" sz="2400" b="1" dirty="0" smtClean="0"/>
              <a:t>средств и методов работы.</a:t>
            </a:r>
            <a:endParaRPr lang="ru-RU" sz="2400" dirty="0" smtClean="0"/>
          </a:p>
          <a:p>
            <a:pPr lvl="0"/>
            <a:r>
              <a:rPr lang="ru-RU" sz="2400" b="1" dirty="0" smtClean="0"/>
              <a:t>Отсутствие </a:t>
            </a:r>
            <a:r>
              <a:rPr lang="ru-RU" sz="2400" b="1" dirty="0" smtClean="0"/>
              <a:t>начальных теоретических знаний. </a:t>
            </a:r>
            <a:endParaRPr lang="ru-RU" sz="2400" dirty="0" smtClean="0"/>
          </a:p>
          <a:p>
            <a:pPr lvl="0"/>
            <a:r>
              <a:rPr lang="ru-RU" sz="2400" b="1" dirty="0" smtClean="0"/>
              <a:t>Отсутствие </a:t>
            </a:r>
            <a:r>
              <a:rPr lang="ru-RU" sz="2400" b="1" dirty="0" smtClean="0"/>
              <a:t>профилактики возможных последствий. </a:t>
            </a:r>
            <a:endParaRPr lang="ru-RU" sz="2400" dirty="0" smtClean="0"/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8417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Возможные негативные </a:t>
            </a:r>
            <a:r>
              <a:rPr lang="ru-RU" sz="2400" b="1" dirty="0" smtClean="0"/>
              <a:t>последствия отказа реагирования </a:t>
            </a:r>
            <a:r>
              <a:rPr lang="ru-RU" sz="2400" b="1" dirty="0" smtClean="0"/>
              <a:t>спасательных подразделений на случаи, связанные с угрозой жизни животных.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16561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Формирование у заявителя негативного образа спасателя</a:t>
            </a:r>
          </a:p>
          <a:p>
            <a:r>
              <a:rPr lang="ru-RU" sz="2000" dirty="0" smtClean="0"/>
              <a:t>Попытки заявителя самостоятельно оказать помощь животному, которые могут повлечь возникновение угрожающей жизни ситуации</a:t>
            </a:r>
          </a:p>
          <a:p>
            <a:r>
              <a:rPr lang="ru-RU" sz="2000" dirty="0" smtClean="0"/>
              <a:t>Усугубление состояния пострадавшего животного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147" y="3356992"/>
            <a:ext cx="449782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Главная задача – минимизация рисков и создание четкого алгоритма работы и взаимодействия.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453650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r>
              <a:rPr lang="ru-RU" sz="1400" b="1" dirty="0" smtClean="0"/>
              <a:t>Предложения и вероятные способы решения.</a:t>
            </a:r>
            <a:endParaRPr lang="ru-RU" sz="1400" dirty="0" smtClean="0"/>
          </a:p>
          <a:p>
            <a:r>
              <a:rPr lang="ru-RU" sz="1400" dirty="0" smtClean="0"/>
              <a:t>     Одним из основных способов решения проблемы является создание единого алгоритма действий спасателей при поступлении информации о несчастном случае с животными. Алгоритм должен быть подкреплен законодательно и иметь ссылки на приказы и законы, не утратившие силы на данный момент. </a:t>
            </a:r>
          </a:p>
          <a:p>
            <a:r>
              <a:rPr lang="ru-RU" sz="1400" dirty="0" smtClean="0"/>
              <a:t>     Так же значительно ускорит и упростит работу спасателей четкая схема взаимодействия, в которой, помимо основных оперативных служб, будут телефоны добровольных спасательных отрядов, работающих с животными, ветеринарных служб, служб дезинсекции, телефоны специализированных центров по работе с дикими животными.</a:t>
            </a:r>
          </a:p>
          <a:p>
            <a:r>
              <a:rPr lang="ru-RU" sz="1400" dirty="0" smtClean="0"/>
              <a:t>     Включить в программу обучения спасателей хотя бы минимум информации по оказанию первой помощи домашним животным, информацию по работе со змеями и особенностям их поведения, информацию о болезнях, переносимых животными и травмах, которые можно получить при работе с животными. Ознакомить с простейшими средствами защиты и способами работы с ними.  Рекомендовать различные способы профилактики болезней, передающихся животными, информировать и ближайших пунктах и графиках вакцинации сотрудников и добровольцев АСФ. </a:t>
            </a:r>
          </a:p>
          <a:p>
            <a:r>
              <a:rPr lang="ru-RU" sz="1400" dirty="0" smtClean="0"/>
              <a:t>     Организация совместных тренировок, практических сборов спасателей и добровольцев с привлечением профильных организаций значительно повысит профессиональный уровень специалистов, задействованных на аварийно-спасательных работах.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301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Обычная</vt:lpstr>
      <vt:lpstr>Актуальные вопросы при работах, направленных на спасение животных сотрудниками и добровольцами аварийно-спасательных формирований. </vt:lpstr>
      <vt:lpstr> Проблемы реагирования спасательных подразделений на случаи, связанные с угрозой жизни животных.  </vt:lpstr>
      <vt:lpstr>Возможные негативные последствия отказа реагирования спасательных подразделений на случаи, связанные с угрозой жизни животных. </vt:lpstr>
      <vt:lpstr>Главная задача – минимизация рисков и создание четкого алгоритма работы и взаимодействия.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при работах, направленных на спасение животных сотрудниками и добровольцами аварийно-спасательных формирований.</dc:title>
  <dc:creator>Olga</dc:creator>
  <cp:lastModifiedBy>Olga</cp:lastModifiedBy>
  <cp:revision>5</cp:revision>
  <dcterms:created xsi:type="dcterms:W3CDTF">2023-06-20T14:54:47Z</dcterms:created>
  <dcterms:modified xsi:type="dcterms:W3CDTF">2023-06-20T15:43:26Z</dcterms:modified>
</cp:coreProperties>
</file>