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/>
          <p:cNvSpPr>
            <a:extLst>
              <a:ext uri="smNativeData">
                <pr:smNativeData xmlns="" xmlns:p14="http://schemas.microsoft.com/office/powerpoint/2010/main" xmlns:pr="smNativeData" val="SMDATA_13_NKBhYhMAAAAlAAAAZQAAAA0AAAAAkAAAAEgAAACQAAAASAAAAAAAAAABAAAAAAAAAAEAAABQAAAAW3wKgPEMmj8AAAAAAADwvwAAAAAAAOA/AAAAAAAA4D8AAAAAAADgPwAAAAAAAOA/AAAAAAAA4D8AAAAAAADgPwAAAAAAAOA/AAAAAAAA4D8CAAAAjAAAAAEAAAADAAAAApThAIPS/gAAAAAAAAAAAAAAAAAAAAAAAAAAAAAAAAAAAAAAZAAAAAEAAABAAAAAAAAAAGQAAAAOAQAAAAAAAAAAAAAAAAAAAAAAAAAAAAAAAAAAAAAAAAAAAAAAAAAAAAAAAAAAAAAAAAAAAAAAAAAAAAAAAAAAAAAAAAAAAAAAAAAAFAAAADwAAAAAAAAAAAAAABpfhAAZ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lOEAg9L+AAAAAAAAAAAAAAAAAAAAAAAAAAAAAAAAAAAAAAAAAAAAGl+EAH9/fwDG5/wDzMzMAMDA/wB/f38AAAAAAAAAAAAAAAAAAAAAAAAAAAAhAAAAGAAAABQAAABoAQAAaAEAAOY2AACIJgAAEAAAACYAAAAIAAAA//////////8="/>
              </a:ext>
            </a:extLst>
          </p:cNvSpPr>
          <p:nvPr/>
        </p:nvSpPr>
        <p:spPr>
          <a:xfrm>
            <a:off x="228600" y="228600"/>
            <a:ext cx="8695690" cy="6035040"/>
          </a:xfrm>
          <a:prstGeom prst="roundRect">
            <a:avLst>
              <a:gd name="adj" fmla="val 1272"/>
            </a:avLst>
          </a:prstGeom>
          <a:gradFill flip="none" rotWithShape="0">
            <a:gsLst>
              <a:gs pos="0">
                <a:srgbClr val="0294E1"/>
              </a:gs>
              <a:gs pos="100000">
                <a:srgbClr val="83D2FE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pPr>
            <a:endParaRPr lang="en-US" kern="1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extLst>
              <a:ext uri="smNativeData">
                <pr:smNativeData xmlns="" xmlns:p14="http://schemas.microsoft.com/office/powerpoint/2010/main" xmlns:pr="smNativeData" val="SMDATA_7_NKBhYhMAAAAlAAAAAQAAAC8BAAAAkAAAAEgAAACQAAAASAAAAAAAAAAAAAAAAAAAABcAAAAUAAAAAAAAAAAAAAD/fwAA/38AAAAAAAAJAAAABAAAAAAAAAAMAAAAEAAAAAAAAAAAAAAAAAAAAAAAAAAfAAAAVAAAAAAAAAAAAAAAAAAAAAAAAAAAAAAAAAAAAAAAAAAAAAAAAAAAAAAAAAAAAAAAAAAAAAAAAAAAAAAAAAAAAAAAAAAAAAAAAAAAAAAAAAAAAAAAAAAAACEAAAAYAAAAFAAAAE0BAADvIAAA9zYAACApAAAQAAAAJgAAAAgAAAD/////AAAAAA=="/>
              </a:ext>
            </a:extLst>
          </p:cNvGrpSpPr>
          <p:nvPr/>
        </p:nvGrpSpPr>
        <p:grpSpPr>
          <a:xfrm>
            <a:off x="211455" y="5353685"/>
            <a:ext cx="8723630" cy="1331595"/>
            <a:chOff x="211455" y="5353685"/>
            <a:chExt cx="8723630" cy="1331595"/>
          </a:xfrm>
        </p:grpSpPr>
        <p:sp>
          <p:nvSpPr>
            <p:cNvPr id="8" name="Freeform 14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h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GICAAAMAAAAEAAAAAAAAAAAAAAAAAAAAAAAAAAeAAAAaAAAAAAAAAAAAAAAAAAAAAAAAAAAAAAAECcAABAnAAAAAAAAAAAAAAAAAAAAAAAAAAAAAAAAAAAAAAAAAAAAABQAAAAAAAAAwMD/AAAAAABkAAAAMgAAAAAAAABkAAAAAAAAAH9/fwAKAAAAHwAAAFQAAADG5/wD////AQAAAAAAAAAAAAAAAAAAAAAAAAAAAAAAAAAAAAAAAAAAAAAAAn9/fwDG5/wDzMzMAMDA/wB/f38AAAAAAAAAAAAAAAAAAAAAAAAAAAAhAAAAGAAAABQAAAA/JQAA1CEAAPc2AAA6JgAAAAAAACYAAAAIAAAA//////////8="/>
                </a:ext>
              </a:extLst>
            </p:cNvSpPr>
            <p:nvPr/>
          </p:nvSpPr>
          <p:spPr>
            <a:xfrm>
              <a:off x="6054725" y="5499100"/>
              <a:ext cx="2880360" cy="715010"/>
            </a:xfrm>
            <a:custGeom>
              <a:avLst/>
              <a:gdLst/>
              <a:ahLst/>
              <a:cxnLst/>
              <a:rect l="0" t="0" r="2880360" b="715010"/>
              <a:pathLst>
                <a:path w="2880360" h="715010">
                  <a:moveTo>
                    <a:pt x="2873973" y="0"/>
                  </a:moveTo>
                  <a:lnTo>
                    <a:pt x="2752628" y="20110"/>
                  </a:lnTo>
                  <a:lnTo>
                    <a:pt x="2629153" y="42454"/>
                  </a:lnTo>
                  <a:lnTo>
                    <a:pt x="2503550" y="67032"/>
                  </a:lnTo>
                  <a:lnTo>
                    <a:pt x="2373689" y="91611"/>
                  </a:lnTo>
                  <a:lnTo>
                    <a:pt x="2241699" y="120658"/>
                  </a:lnTo>
                  <a:lnTo>
                    <a:pt x="2105452" y="149705"/>
                  </a:lnTo>
                  <a:lnTo>
                    <a:pt x="1967075" y="183221"/>
                  </a:lnTo>
                  <a:lnTo>
                    <a:pt x="1824441" y="216737"/>
                  </a:lnTo>
                  <a:lnTo>
                    <a:pt x="1566848" y="281535"/>
                  </a:lnTo>
                  <a:lnTo>
                    <a:pt x="1315641" y="339630"/>
                  </a:lnTo>
                  <a:lnTo>
                    <a:pt x="1075079" y="393256"/>
                  </a:lnTo>
                  <a:lnTo>
                    <a:pt x="843032" y="444647"/>
                  </a:lnTo>
                  <a:lnTo>
                    <a:pt x="621630" y="489335"/>
                  </a:lnTo>
                  <a:lnTo>
                    <a:pt x="406614" y="529554"/>
                  </a:lnTo>
                  <a:lnTo>
                    <a:pt x="200114" y="567539"/>
                  </a:lnTo>
                  <a:lnTo>
                    <a:pt x="0" y="601055"/>
                  </a:lnTo>
                  <a:lnTo>
                    <a:pt x="138376" y="621165"/>
                  </a:lnTo>
                  <a:lnTo>
                    <a:pt x="270366" y="639040"/>
                  </a:lnTo>
                  <a:lnTo>
                    <a:pt x="398099" y="654681"/>
                  </a:lnTo>
                  <a:lnTo>
                    <a:pt x="523702" y="668087"/>
                  </a:lnTo>
                  <a:lnTo>
                    <a:pt x="645047" y="681494"/>
                  </a:lnTo>
                  <a:lnTo>
                    <a:pt x="762135" y="690432"/>
                  </a:lnTo>
                  <a:lnTo>
                    <a:pt x="874965" y="699369"/>
                  </a:lnTo>
                  <a:lnTo>
                    <a:pt x="985666" y="706072"/>
                  </a:lnTo>
                  <a:lnTo>
                    <a:pt x="1094239" y="710541"/>
                  </a:lnTo>
                  <a:lnTo>
                    <a:pt x="1198553" y="712776"/>
                  </a:lnTo>
                  <a:lnTo>
                    <a:pt x="1298610" y="715010"/>
                  </a:lnTo>
                  <a:lnTo>
                    <a:pt x="1396538" y="715010"/>
                  </a:lnTo>
                  <a:lnTo>
                    <a:pt x="1492337" y="712776"/>
                  </a:lnTo>
                  <a:lnTo>
                    <a:pt x="1586008" y="710541"/>
                  </a:lnTo>
                  <a:lnTo>
                    <a:pt x="1675420" y="706072"/>
                  </a:lnTo>
                  <a:lnTo>
                    <a:pt x="1762704" y="699369"/>
                  </a:lnTo>
                  <a:lnTo>
                    <a:pt x="1845730" y="692666"/>
                  </a:lnTo>
                  <a:lnTo>
                    <a:pt x="1928755" y="683728"/>
                  </a:lnTo>
                  <a:lnTo>
                    <a:pt x="2007524" y="672556"/>
                  </a:lnTo>
                  <a:lnTo>
                    <a:pt x="2086292" y="661384"/>
                  </a:lnTo>
                  <a:lnTo>
                    <a:pt x="2160802" y="647978"/>
                  </a:lnTo>
                  <a:lnTo>
                    <a:pt x="2235313" y="634571"/>
                  </a:lnTo>
                  <a:lnTo>
                    <a:pt x="2305565" y="618931"/>
                  </a:lnTo>
                  <a:lnTo>
                    <a:pt x="2375818" y="603290"/>
                  </a:lnTo>
                  <a:lnTo>
                    <a:pt x="2443942" y="585414"/>
                  </a:lnTo>
                  <a:lnTo>
                    <a:pt x="2509937" y="567539"/>
                  </a:lnTo>
                  <a:lnTo>
                    <a:pt x="2573803" y="547430"/>
                  </a:lnTo>
                  <a:lnTo>
                    <a:pt x="2637669" y="527320"/>
                  </a:lnTo>
                  <a:lnTo>
                    <a:pt x="2759014" y="482632"/>
                  </a:lnTo>
                  <a:lnTo>
                    <a:pt x="2876102" y="435709"/>
                  </a:lnTo>
                  <a:lnTo>
                    <a:pt x="2880360" y="433475"/>
                  </a:lnTo>
                  <a:lnTo>
                    <a:pt x="2880360" y="0"/>
                  </a:lnTo>
                  <a:lnTo>
                    <a:pt x="2873973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7" name="Freeform 18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g9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4AAAAMAAAAEAAAAAAAAAAAAAAAAAAAAAAAAAAeAAAAaAAAAAAAAAAAAAAAAAAAAAAAAAAAAAAAECcAABAnAAAAAAAAAAAAAAAAAAAAAAAAAAAAAAAAAAAAAAAAAAAAABQAAAAAAAAAwMD/AAAAAABkAAAAMgAAAAAAAABkAAAAAAAAAH9/fwAKAAAAHwAAAFQAAADG5/wD////AQAAAAAAAAAAAAAAAAAAAAAAAAAAAAAAAAAAAAAAAAAAAAAAAn9/fwDG5/wDzMzMAMDA/wB/f38AAAAAAAAAAAAAAAAAAAAAAAAAAAAhAAAAGAAAABQAAAAiEAAACSEAAEkyAABGJgAAAAAAACYAAAAIAAAA//////////8="/>
                </a:ext>
              </a:extLst>
            </p:cNvSpPr>
            <p:nvPr/>
          </p:nvSpPr>
          <p:spPr>
            <a:xfrm>
              <a:off x="2622550" y="5370195"/>
              <a:ext cx="5551805" cy="851535"/>
            </a:xfrm>
            <a:custGeom>
              <a:avLst/>
              <a:gdLst/>
              <a:ahLst/>
              <a:cxnLst/>
              <a:rect l="0" t="0" r="5551805" b="851535"/>
              <a:pathLst>
                <a:path w="5551805" h="851535">
                  <a:moveTo>
                    <a:pt x="5551805" y="797895"/>
                  </a:moveTo>
                  <a:lnTo>
                    <a:pt x="5430465" y="782250"/>
                  </a:lnTo>
                  <a:lnTo>
                    <a:pt x="5304868" y="766605"/>
                  </a:lnTo>
                  <a:lnTo>
                    <a:pt x="5043031" y="728610"/>
                  </a:lnTo>
                  <a:lnTo>
                    <a:pt x="4766292" y="681675"/>
                  </a:lnTo>
                  <a:lnTo>
                    <a:pt x="4474652" y="630270"/>
                  </a:lnTo>
                  <a:lnTo>
                    <a:pt x="4165982" y="567690"/>
                  </a:lnTo>
                  <a:lnTo>
                    <a:pt x="3840282" y="498405"/>
                  </a:lnTo>
                  <a:lnTo>
                    <a:pt x="3497551" y="417945"/>
                  </a:lnTo>
                  <a:lnTo>
                    <a:pt x="3135662" y="330780"/>
                  </a:lnTo>
                  <a:lnTo>
                    <a:pt x="2993035" y="297255"/>
                  </a:lnTo>
                  <a:lnTo>
                    <a:pt x="2854666" y="263730"/>
                  </a:lnTo>
                  <a:lnTo>
                    <a:pt x="2720554" y="234675"/>
                  </a:lnTo>
                  <a:lnTo>
                    <a:pt x="2586442" y="205620"/>
                  </a:lnTo>
                  <a:lnTo>
                    <a:pt x="2456588" y="181035"/>
                  </a:lnTo>
                  <a:lnTo>
                    <a:pt x="2330991" y="156450"/>
                  </a:lnTo>
                  <a:lnTo>
                    <a:pt x="2207523" y="134100"/>
                  </a:lnTo>
                  <a:lnTo>
                    <a:pt x="2086184" y="113985"/>
                  </a:lnTo>
                  <a:lnTo>
                    <a:pt x="1969102" y="96105"/>
                  </a:lnTo>
                  <a:lnTo>
                    <a:pt x="1852020" y="80460"/>
                  </a:lnTo>
                  <a:lnTo>
                    <a:pt x="1630629" y="51405"/>
                  </a:lnTo>
                  <a:lnTo>
                    <a:pt x="1419882" y="31290"/>
                  </a:lnTo>
                  <a:lnTo>
                    <a:pt x="1221908" y="15645"/>
                  </a:lnTo>
                  <a:lnTo>
                    <a:pt x="1032448" y="4470"/>
                  </a:lnTo>
                  <a:lnTo>
                    <a:pt x="853632" y="0"/>
                  </a:lnTo>
                  <a:lnTo>
                    <a:pt x="685460" y="0"/>
                  </a:lnTo>
                  <a:lnTo>
                    <a:pt x="527932" y="4470"/>
                  </a:lnTo>
                  <a:lnTo>
                    <a:pt x="381047" y="11175"/>
                  </a:lnTo>
                  <a:lnTo>
                    <a:pt x="244807" y="22350"/>
                  </a:lnTo>
                  <a:lnTo>
                    <a:pt x="117081" y="35760"/>
                  </a:lnTo>
                  <a:lnTo>
                    <a:pt x="0" y="53640"/>
                  </a:lnTo>
                  <a:lnTo>
                    <a:pt x="163914" y="73755"/>
                  </a:lnTo>
                  <a:lnTo>
                    <a:pt x="334215" y="96105"/>
                  </a:lnTo>
                  <a:lnTo>
                    <a:pt x="510902" y="125160"/>
                  </a:lnTo>
                  <a:lnTo>
                    <a:pt x="693975" y="156450"/>
                  </a:lnTo>
                  <a:lnTo>
                    <a:pt x="883435" y="194445"/>
                  </a:lnTo>
                  <a:lnTo>
                    <a:pt x="1079281" y="234675"/>
                  </a:lnTo>
                  <a:lnTo>
                    <a:pt x="1283642" y="279375"/>
                  </a:lnTo>
                  <a:lnTo>
                    <a:pt x="1492260" y="330780"/>
                  </a:lnTo>
                  <a:lnTo>
                    <a:pt x="1869050" y="422415"/>
                  </a:lnTo>
                  <a:lnTo>
                    <a:pt x="2226682" y="502874"/>
                  </a:lnTo>
                  <a:lnTo>
                    <a:pt x="2563026" y="576630"/>
                  </a:lnTo>
                  <a:lnTo>
                    <a:pt x="2726941" y="607920"/>
                  </a:lnTo>
                  <a:lnTo>
                    <a:pt x="2882340" y="639210"/>
                  </a:lnTo>
                  <a:lnTo>
                    <a:pt x="3035611" y="668265"/>
                  </a:lnTo>
                  <a:lnTo>
                    <a:pt x="3184624" y="692850"/>
                  </a:lnTo>
                  <a:lnTo>
                    <a:pt x="3329379" y="717435"/>
                  </a:lnTo>
                  <a:lnTo>
                    <a:pt x="3469878" y="739785"/>
                  </a:lnTo>
                  <a:lnTo>
                    <a:pt x="3606118" y="757665"/>
                  </a:lnTo>
                  <a:lnTo>
                    <a:pt x="3738101" y="775545"/>
                  </a:lnTo>
                  <a:lnTo>
                    <a:pt x="3865827" y="791190"/>
                  </a:lnTo>
                  <a:lnTo>
                    <a:pt x="3991424" y="806835"/>
                  </a:lnTo>
                  <a:lnTo>
                    <a:pt x="4112763" y="818010"/>
                  </a:lnTo>
                  <a:lnTo>
                    <a:pt x="4229845" y="826950"/>
                  </a:lnTo>
                  <a:lnTo>
                    <a:pt x="4342669" y="835890"/>
                  </a:lnTo>
                  <a:lnTo>
                    <a:pt x="4453365" y="842595"/>
                  </a:lnTo>
                  <a:lnTo>
                    <a:pt x="4561931" y="847065"/>
                  </a:lnTo>
                  <a:lnTo>
                    <a:pt x="4666241" y="851535"/>
                  </a:lnTo>
                  <a:lnTo>
                    <a:pt x="4766292" y="851535"/>
                  </a:lnTo>
                  <a:lnTo>
                    <a:pt x="4864215" y="851535"/>
                  </a:lnTo>
                  <a:lnTo>
                    <a:pt x="4960009" y="849300"/>
                  </a:lnTo>
                  <a:lnTo>
                    <a:pt x="5051546" y="847065"/>
                  </a:lnTo>
                  <a:lnTo>
                    <a:pt x="5140954" y="842595"/>
                  </a:lnTo>
                  <a:lnTo>
                    <a:pt x="5228233" y="835890"/>
                  </a:lnTo>
                  <a:lnTo>
                    <a:pt x="5313383" y="826950"/>
                  </a:lnTo>
                  <a:lnTo>
                    <a:pt x="5394276" y="818010"/>
                  </a:lnTo>
                  <a:lnTo>
                    <a:pt x="5475169" y="809070"/>
                  </a:lnTo>
                  <a:lnTo>
                    <a:pt x="5551805" y="79789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6" name="Freeform 22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tv0F////AQAAAAAAAAAAAAAAAAAAAAAAAAAAAAAAAAAAAAAAAAAA////AH9/fwDG5/wDzMzMAMDA/wB/f38AAAAAAAAAAAAAAAAAAAAAAAAAAAAhAAAAGAAAABQAAABsEQAAHSEAABozAADiJQAAAAAAACYAAAAIAAAA//////////8="/>
                </a:ext>
              </a:extLst>
            </p:cNvSpPr>
            <p:nvPr/>
          </p:nvSpPr>
          <p:spPr>
            <a:xfrm>
              <a:off x="2832100" y="5382895"/>
              <a:ext cx="5474970" cy="775335"/>
            </a:xfrm>
            <a:custGeom>
              <a:avLst/>
              <a:gdLst/>
              <a:ahLst/>
              <a:cxnLst/>
              <a:rect l="0" t="0" r="5474970" b="775335"/>
              <a:pathLst>
                <a:path w="5474970" h="775335">
                  <a:moveTo>
                    <a:pt x="0" y="78203"/>
                  </a:moveTo>
                  <a:lnTo>
                    <a:pt x="19158" y="73735"/>
                  </a:lnTo>
                  <a:lnTo>
                    <a:pt x="76633" y="62563"/>
                  </a:lnTo>
                  <a:lnTo>
                    <a:pt x="174552" y="46922"/>
                  </a:lnTo>
                  <a:lnTo>
                    <a:pt x="238412" y="37984"/>
                  </a:lnTo>
                  <a:lnTo>
                    <a:pt x="312916" y="29047"/>
                  </a:lnTo>
                  <a:lnTo>
                    <a:pt x="395935" y="22343"/>
                  </a:lnTo>
                  <a:lnTo>
                    <a:pt x="491726" y="15640"/>
                  </a:lnTo>
                  <a:lnTo>
                    <a:pt x="596031" y="8937"/>
                  </a:lnTo>
                  <a:lnTo>
                    <a:pt x="713108" y="4468"/>
                  </a:lnTo>
                  <a:lnTo>
                    <a:pt x="840829" y="2234"/>
                  </a:lnTo>
                  <a:lnTo>
                    <a:pt x="979194" y="0"/>
                  </a:lnTo>
                  <a:lnTo>
                    <a:pt x="1128201" y="2234"/>
                  </a:lnTo>
                  <a:lnTo>
                    <a:pt x="1287853" y="6703"/>
                  </a:lnTo>
                  <a:lnTo>
                    <a:pt x="1460276" y="15640"/>
                  </a:lnTo>
                  <a:lnTo>
                    <a:pt x="1643342" y="26812"/>
                  </a:lnTo>
                  <a:lnTo>
                    <a:pt x="1837053" y="44687"/>
                  </a:lnTo>
                  <a:lnTo>
                    <a:pt x="2043535" y="64797"/>
                  </a:lnTo>
                  <a:lnTo>
                    <a:pt x="2262789" y="89375"/>
                  </a:lnTo>
                  <a:lnTo>
                    <a:pt x="2492687" y="118422"/>
                  </a:lnTo>
                  <a:lnTo>
                    <a:pt x="2735356" y="154173"/>
                  </a:lnTo>
                  <a:lnTo>
                    <a:pt x="2988669" y="194392"/>
                  </a:lnTo>
                  <a:lnTo>
                    <a:pt x="3254755" y="241314"/>
                  </a:lnTo>
                  <a:lnTo>
                    <a:pt x="3533612" y="297174"/>
                  </a:lnTo>
                  <a:lnTo>
                    <a:pt x="3825241" y="357503"/>
                  </a:lnTo>
                  <a:lnTo>
                    <a:pt x="4129643" y="424535"/>
                  </a:lnTo>
                  <a:lnTo>
                    <a:pt x="4446817" y="500504"/>
                  </a:lnTo>
                  <a:lnTo>
                    <a:pt x="4776762" y="583177"/>
                  </a:lnTo>
                  <a:lnTo>
                    <a:pt x="5119480" y="674787"/>
                  </a:lnTo>
                  <a:lnTo>
                    <a:pt x="5474970" y="775335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5" name="Freeform 26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tv0F////AQAAAAAAAAAAAAAAAAAAAAAAAAAAAAAAAAAAAAAAAAAA////AH9/fwDG5/wDzMzMAMDA/wB/f38AAAAAAAAAAAAAAAAAAAAAAAAAAAAhAAAAGAAAABQAAACNIgAACCEAAO02AAALJQAAAAAAACYAAAAIAAAA//////////8="/>
                </a:ext>
              </a:extLst>
            </p:cNvSpPr>
            <p:nvPr/>
          </p:nvSpPr>
          <p:spPr>
            <a:xfrm>
              <a:off x="5616575" y="5369560"/>
              <a:ext cx="3312160" cy="652145"/>
            </a:xfrm>
            <a:custGeom>
              <a:avLst/>
              <a:gdLst/>
              <a:ahLst/>
              <a:cxnLst/>
              <a:rect l="0" t="0" r="3312160" b="652145"/>
              <a:pathLst>
                <a:path w="3312160" h="652145">
                  <a:moveTo>
                    <a:pt x="0" y="652145"/>
                  </a:moveTo>
                  <a:lnTo>
                    <a:pt x="95789" y="625344"/>
                  </a:lnTo>
                  <a:lnTo>
                    <a:pt x="357611" y="556109"/>
                  </a:lnTo>
                  <a:lnTo>
                    <a:pt x="538545" y="509209"/>
                  </a:lnTo>
                  <a:lnTo>
                    <a:pt x="747152" y="457841"/>
                  </a:lnTo>
                  <a:lnTo>
                    <a:pt x="979173" y="402007"/>
                  </a:lnTo>
                  <a:lnTo>
                    <a:pt x="1228224" y="341706"/>
                  </a:lnTo>
                  <a:lnTo>
                    <a:pt x="1492175" y="283638"/>
                  </a:lnTo>
                  <a:lnTo>
                    <a:pt x="1762512" y="225570"/>
                  </a:lnTo>
                  <a:lnTo>
                    <a:pt x="2039235" y="171969"/>
                  </a:lnTo>
                  <a:lnTo>
                    <a:pt x="2313829" y="120602"/>
                  </a:lnTo>
                  <a:lnTo>
                    <a:pt x="2450062" y="98268"/>
                  </a:lnTo>
                  <a:lnTo>
                    <a:pt x="2582037" y="75934"/>
                  </a:lnTo>
                  <a:lnTo>
                    <a:pt x="2714013" y="58067"/>
                  </a:lnTo>
                  <a:lnTo>
                    <a:pt x="2841731" y="40200"/>
                  </a:lnTo>
                  <a:lnTo>
                    <a:pt x="2967321" y="26800"/>
                  </a:lnTo>
                  <a:lnTo>
                    <a:pt x="3086524" y="15633"/>
                  </a:lnTo>
                  <a:lnTo>
                    <a:pt x="3201471" y="6700"/>
                  </a:lnTo>
                  <a:lnTo>
                    <a:pt x="3312160" y="0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 useBgFill="1">
          <p:nvSpPr>
            <p:cNvPr id="4" name="Freeform 10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J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JwCAAAMAAAAEAAAAAAAAAAAAAAAAAAAAAAAAAAeAAAAaAAAAAAAAAAAAAAAAAAAAAAAAAAAAAAAECcAABAnAAAAAAAAAAAAAAAAAAAAAAAAAAAAAAAAAAAAAAAAAAAAABQAAAAAAAAAwMD/AAAAAABkAAAAMgAAAAAAAABkAAAAAAAAAH9/fwAKAAAAHwAAAFQAAAD///8A////AQAAAAAAAAAAAAAAAAAAAAAAAAAAAAAAAAAAAAAAAAAAAAAAAn9/fwDG5/wDzMzMAMDA/wB/f38AAAAAAAAAAAAAAAAAAAAAAAAAAAAhAAAAGAAAABQAAABNAQAA7yAAAPc2AAAgKQAAAAAAACYAAAAIAAAA//////////8="/>
                </a:ext>
              </a:extLst>
            </p:cNvSpPr>
            <p:nvPr/>
          </p:nvSpPr>
          <p:spPr>
            <a:xfrm>
              <a:off x="211455" y="5353685"/>
              <a:ext cx="8723630" cy="1331595"/>
            </a:xfrm>
            <a:custGeom>
              <a:avLst/>
              <a:gdLst/>
              <a:ahLst/>
              <a:cxnLst/>
              <a:rect l="0" t="0" r="8723630" b="1331595"/>
              <a:pathLst>
                <a:path w="8723630" h="1331595">
                  <a:moveTo>
                    <a:pt x="8719372" y="571960"/>
                  </a:moveTo>
                  <a:lnTo>
                    <a:pt x="8638480" y="605473"/>
                  </a:lnTo>
                  <a:lnTo>
                    <a:pt x="8557587" y="636752"/>
                  </a:lnTo>
                  <a:lnTo>
                    <a:pt x="8472437" y="665797"/>
                  </a:lnTo>
                  <a:lnTo>
                    <a:pt x="8385158" y="692608"/>
                  </a:lnTo>
                  <a:lnTo>
                    <a:pt x="8295751" y="719418"/>
                  </a:lnTo>
                  <a:lnTo>
                    <a:pt x="8202086" y="743995"/>
                  </a:lnTo>
                  <a:lnTo>
                    <a:pt x="8106292" y="764103"/>
                  </a:lnTo>
                  <a:lnTo>
                    <a:pt x="8006240" y="784211"/>
                  </a:lnTo>
                  <a:lnTo>
                    <a:pt x="7901931" y="802084"/>
                  </a:lnTo>
                  <a:lnTo>
                    <a:pt x="7793365" y="815490"/>
                  </a:lnTo>
                  <a:lnTo>
                    <a:pt x="7680541" y="828895"/>
                  </a:lnTo>
                  <a:lnTo>
                    <a:pt x="7563460" y="837832"/>
                  </a:lnTo>
                  <a:lnTo>
                    <a:pt x="7442121" y="846769"/>
                  </a:lnTo>
                  <a:lnTo>
                    <a:pt x="7314395" y="851237"/>
                  </a:lnTo>
                  <a:lnTo>
                    <a:pt x="7182413" y="851237"/>
                  </a:lnTo>
                  <a:lnTo>
                    <a:pt x="7044044" y="849003"/>
                  </a:lnTo>
                  <a:lnTo>
                    <a:pt x="6899289" y="844535"/>
                  </a:lnTo>
                  <a:lnTo>
                    <a:pt x="6750276" y="837832"/>
                  </a:lnTo>
                  <a:lnTo>
                    <a:pt x="6594877" y="826661"/>
                  </a:lnTo>
                  <a:lnTo>
                    <a:pt x="6430963" y="811021"/>
                  </a:lnTo>
                  <a:lnTo>
                    <a:pt x="6260663" y="793148"/>
                  </a:lnTo>
                  <a:lnTo>
                    <a:pt x="6083976" y="770805"/>
                  </a:lnTo>
                  <a:lnTo>
                    <a:pt x="5900903" y="746229"/>
                  </a:lnTo>
                  <a:lnTo>
                    <a:pt x="5709316" y="717184"/>
                  </a:lnTo>
                  <a:lnTo>
                    <a:pt x="5509213" y="683671"/>
                  </a:lnTo>
                  <a:lnTo>
                    <a:pt x="5302724" y="645689"/>
                  </a:lnTo>
                  <a:lnTo>
                    <a:pt x="5085591" y="603239"/>
                  </a:lnTo>
                  <a:lnTo>
                    <a:pt x="4862072" y="558554"/>
                  </a:lnTo>
                  <a:lnTo>
                    <a:pt x="4627909" y="507167"/>
                  </a:lnTo>
                  <a:lnTo>
                    <a:pt x="4387360" y="453546"/>
                  </a:lnTo>
                  <a:lnTo>
                    <a:pt x="4136167" y="395456"/>
                  </a:lnTo>
                  <a:lnTo>
                    <a:pt x="3874331" y="330664"/>
                  </a:lnTo>
                  <a:lnTo>
                    <a:pt x="3614623" y="268106"/>
                  </a:lnTo>
                  <a:lnTo>
                    <a:pt x="3363430" y="214485"/>
                  </a:lnTo>
                  <a:lnTo>
                    <a:pt x="3122881" y="165332"/>
                  </a:lnTo>
                  <a:lnTo>
                    <a:pt x="2892975" y="125116"/>
                  </a:lnTo>
                  <a:lnTo>
                    <a:pt x="2673714" y="91603"/>
                  </a:lnTo>
                  <a:lnTo>
                    <a:pt x="2462967" y="62558"/>
                  </a:lnTo>
                  <a:lnTo>
                    <a:pt x="2262864" y="40215"/>
                  </a:lnTo>
                  <a:lnTo>
                    <a:pt x="2073405" y="22342"/>
                  </a:lnTo>
                  <a:lnTo>
                    <a:pt x="1890333" y="11171"/>
                  </a:lnTo>
                  <a:lnTo>
                    <a:pt x="1720032" y="2234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8"/>
                  </a:lnTo>
                  <a:lnTo>
                    <a:pt x="1121853" y="11171"/>
                  </a:lnTo>
                  <a:lnTo>
                    <a:pt x="994128" y="22342"/>
                  </a:lnTo>
                  <a:lnTo>
                    <a:pt x="874918" y="33513"/>
                  </a:lnTo>
                  <a:lnTo>
                    <a:pt x="762094" y="49152"/>
                  </a:lnTo>
                  <a:lnTo>
                    <a:pt x="659913" y="64792"/>
                  </a:lnTo>
                  <a:lnTo>
                    <a:pt x="564120" y="82666"/>
                  </a:lnTo>
                  <a:lnTo>
                    <a:pt x="478969" y="102774"/>
                  </a:lnTo>
                  <a:lnTo>
                    <a:pt x="398077" y="120647"/>
                  </a:lnTo>
                  <a:lnTo>
                    <a:pt x="327828" y="140755"/>
                  </a:lnTo>
                  <a:lnTo>
                    <a:pt x="263965" y="160863"/>
                  </a:lnTo>
                  <a:lnTo>
                    <a:pt x="206489" y="178737"/>
                  </a:lnTo>
                  <a:lnTo>
                    <a:pt x="157528" y="196611"/>
                  </a:lnTo>
                  <a:lnTo>
                    <a:pt x="114953" y="214485"/>
                  </a:lnTo>
                  <a:lnTo>
                    <a:pt x="51090" y="241295"/>
                  </a:lnTo>
                  <a:lnTo>
                    <a:pt x="12773" y="261403"/>
                  </a:lnTo>
                  <a:lnTo>
                    <a:pt x="0" y="268106"/>
                  </a:lnTo>
                  <a:lnTo>
                    <a:pt x="0" y="1331595"/>
                  </a:lnTo>
                  <a:lnTo>
                    <a:pt x="8719372" y="1331595"/>
                  </a:lnTo>
                  <a:lnTo>
                    <a:pt x="8723630" y="1324892"/>
                  </a:lnTo>
                  <a:lnTo>
                    <a:pt x="8723630" y="569726"/>
                  </a:lnTo>
                  <a:lnTo>
                    <a:pt x="8719372" y="571960"/>
                  </a:lnTo>
                  <a:close/>
                </a:path>
              </a:pathLst>
            </a:custGeom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2AkAAAg0AADLFAAAEAAAACYAAAAIAAAAgaAAAAAAAAA="/>
              </a:ext>
            </a:extLst>
          </p:cNvSpPr>
          <p:nvPr>
            <p:ph type="ctrTitle"/>
          </p:nvPr>
        </p:nvSpPr>
        <p:spPr>
          <a:xfrm>
            <a:off x="685800" y="1600200"/>
            <a:ext cx="7772400" cy="17799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4400">
                <a:solidFill>
                  <a:srgbClr val="FFFFFF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10" name="Subtit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wCAAA4BUAANAvAADwHgAAEAAAACYAAAAIAAAAAaAAAAAAAAA="/>
              </a:ext>
            </a:extLst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2000">
                <a:solidFill>
                  <a:srgbClr val="FFFFFF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ru-RU">
                <a:solidFill>
                  <a:srgbClr val="8C8C8C"/>
                </a:solidFill>
              </a:defRPr>
            </a:lvl6pPr>
            <a:lvl7pPr marL="2743200" indent="0" algn="ctr">
              <a:buNone/>
              <a:defRPr lang="ru-RU">
                <a:solidFill>
                  <a:srgbClr val="8C8C8C"/>
                </a:solidFill>
              </a:defRPr>
            </a:lvl7pPr>
            <a:lvl8pPr marL="3200400" indent="0" algn="ctr">
              <a:buNone/>
              <a:defRPr lang="ru-RU">
                <a:solidFill>
                  <a:srgbClr val="8C8C8C"/>
                </a:solidFill>
              </a:defRPr>
            </a:lvl8pPr>
            <a:lvl9pPr marL="3657600" indent="0" algn="ctr">
              <a:buNone/>
              <a:defRPr lang="ru-RU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  <a:endParaRPr lang="en-US"/>
          </a:p>
        </p:txBody>
      </p:sp>
      <p:sp>
        <p:nvSpPr>
          <p:cNvPr id="11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F168F740-E820-4F95-8E37-955762DA3BA3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12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13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9C80-CED7-136A-99FE-383FD2B06F6D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97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FQIAAHA1AADK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dBQAAdRAAAPAyAACwJQAAEAAAACYAAAAIAAAAgo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/>
            </a:lvl1pPr>
            <a:lvl2pPr algn="l">
              <a:defRPr lang="ru-RU"/>
            </a:lvl2pPr>
            <a:lvl3pPr algn="l">
              <a:defRPr lang="ru-RU"/>
            </a:lvl3pPr>
            <a:lvl4pPr algn="l">
              <a:defRPr lang="ru-RU"/>
            </a:lvl4pPr>
            <a:lvl5pPr algn="l"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19A89BB-83CD-43C6-B548-ED18BF840463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9A81-CFD7-136C-99FE-3939D4B06F6C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17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/>
          <p:cNvSpPr>
            <a:extLst>
              <a:ext uri="smNativeData">
                <pr:smNativeData xmlns="" xmlns:p14="http://schemas.microsoft.com/office/powerpoint/2010/main" xmlns:pr="smNativeData" val="SMDATA_13_NKBhYhMAAAAlAAAAZQAAAA0AAAAAkAAAAEgAAACQAAAASAAAAAAAAAABAAAAAAAAAAEAAABQAAAAahg+IqZEwj8AAAAAAADwvwAAAAAAAOA/AAAAAAAA4D8AAAAAAADgPwAAAAAAAOA/AAAAAAAA4D8AAAAAAADgPwAAAAAAAOA/AAAAAAAA4D8CAAAAjAAAAAEAAAADAAAAApThAIPS/gAAAAAAAAAAAAAAAAAAAAAAAAAAAAAAAAAAAAAAZAAAAAEAAABAAAAAAAAAAGQAAAAOAQAAAAAAAAEAAABZAAAAg9L+AAAAAAAAAAAAAAAAAAAAAAAAAAAAAAAAAAAAAAAAAAAAAAAAAAAAAAAAAAAAAAAAAAAAAAAAAAAAFAAAADwAAAAAAAAAAAAAABpfhAAZ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lOEAg9L+AIPS/gAAAAAAAAAAAAAAAAAAAAAAAAAAAAAAAAAAAAAAGl+EAH9/fwAAAAADzMzMAMDA/wB/f38AAAAAAAAAAAAAAAAAAAAAAAAAAAAhAAAAGAAAABQAAABoAQAAaAEAAOY2AAAuCgAAEAAAACYAAAAIAAAA//////////8="/>
              </a:ext>
            </a:extLst>
          </p:cNvSpPr>
          <p:nvPr/>
        </p:nvSpPr>
        <p:spPr>
          <a:xfrm>
            <a:off x="228600" y="228600"/>
            <a:ext cx="8695690" cy="1426210"/>
          </a:xfrm>
          <a:prstGeom prst="roundRect">
            <a:avLst>
              <a:gd name="adj" fmla="val 7136"/>
            </a:avLst>
          </a:prstGeom>
          <a:gradFill flip="none" rotWithShape="0">
            <a:gsLst>
              <a:gs pos="0">
                <a:srgbClr val="0294E1"/>
              </a:gs>
              <a:gs pos="89000">
                <a:srgbClr val="83D2FE"/>
              </a:gs>
              <a:gs pos="100000">
                <a:srgbClr val="83D2FE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pPr>
            <a:endParaRPr lang="en-US" kern="1">
              <a:solidFill>
                <a:srgbClr val="FFFFFF"/>
              </a:solidFill>
            </a:endParaRPr>
          </a:p>
        </p:txBody>
      </p:sp>
      <p:sp>
        <p:nvSpPr>
          <p:cNvPr id="3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520B6269-B0AD-4FDC-83CF-8EF0B1861752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E571-3FD7-1313-99FE-C946ABB06F9C}" type="slidenum">
              <a:rPr/>
              <a:pPr>
                <a:defRPr lang="en-US"/>
              </a:pPr>
              <a:t>‹#›</a:t>
            </a:fld>
            <a:endParaRPr/>
          </a:p>
        </p:txBody>
      </p:sp>
      <p:grpSp>
        <p:nvGrpSpPr>
          <p:cNvPr id="6" name="Group 14"/>
          <p:cNvGrpSpPr>
            <a:extLst>
              <a:ext uri="smNativeData">
                <pr:smNativeData xmlns="" xmlns:p14="http://schemas.microsoft.com/office/powerpoint/2010/main" xmlns:pr="smNativeData" val="SMDATA_7_NKBhYhMAAAAlAAAAAQAAAC8BAAAAkAAAAEgAAACQAAAASAAAAAAAAAAAAAAAAAAAABcAAAAUAAAAAAAAAAAAAAD/fwAA/38AAAAAAAAJAAAABAAAACIwIiAMAAAAEAAAAAAAAAAAAAAAAAAAAAAAAAAfAAAAVAAAAAAAAAAAAAAAAAAAAAAAAAAAAAAAAAAAAAAAAAAAAAAAAAAAAAAAAAAAAAAAAAAAAAAAAAAAAAAAAAAAAAAAAAAAAAAAAAAAAAAAAAAAAAAAAAAAACEAAAAYAAAAFAAAAE0BAABlBAAA9zYAAJYMAAAQAAAAJgAAAAgAAAD/////AAAAAA=="/>
              </a:ext>
            </a:extLst>
          </p:cNvGrpSpPr>
          <p:nvPr/>
        </p:nvGrpSpPr>
        <p:grpSpPr>
          <a:xfrm>
            <a:off x="211455" y="714375"/>
            <a:ext cx="8723630" cy="1331595"/>
            <a:chOff x="211455" y="714375"/>
            <a:chExt cx="8723630" cy="1331595"/>
          </a:xfrm>
        </p:grpSpPr>
        <p:sp>
          <p:nvSpPr>
            <p:cNvPr id="11" name="Freeform 14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h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/JQAASgUAAPc2AACwCQAAAAAAACYAAAAIAAAA//////////8="/>
                </a:ext>
              </a:extLst>
            </p:cNvSpPr>
            <p:nvPr/>
          </p:nvSpPr>
          <p:spPr>
            <a:xfrm>
              <a:off x="6054725" y="859790"/>
              <a:ext cx="2880360" cy="715010"/>
            </a:xfrm>
            <a:custGeom>
              <a:avLst/>
              <a:gdLst/>
              <a:ahLst/>
              <a:cxnLst/>
              <a:rect l="0" t="0" r="2880360" b="715010"/>
              <a:pathLst>
                <a:path w="2880360" h="715010">
                  <a:moveTo>
                    <a:pt x="2873973" y="0"/>
                  </a:moveTo>
                  <a:lnTo>
                    <a:pt x="2752628" y="20110"/>
                  </a:lnTo>
                  <a:lnTo>
                    <a:pt x="2629153" y="42454"/>
                  </a:lnTo>
                  <a:lnTo>
                    <a:pt x="2503550" y="67032"/>
                  </a:lnTo>
                  <a:lnTo>
                    <a:pt x="2373689" y="91611"/>
                  </a:lnTo>
                  <a:lnTo>
                    <a:pt x="2241699" y="120658"/>
                  </a:lnTo>
                  <a:lnTo>
                    <a:pt x="2105452" y="149705"/>
                  </a:lnTo>
                  <a:lnTo>
                    <a:pt x="1967075" y="183221"/>
                  </a:lnTo>
                  <a:lnTo>
                    <a:pt x="1824441" y="216737"/>
                  </a:lnTo>
                  <a:lnTo>
                    <a:pt x="1566848" y="281535"/>
                  </a:lnTo>
                  <a:lnTo>
                    <a:pt x="1315641" y="339630"/>
                  </a:lnTo>
                  <a:lnTo>
                    <a:pt x="1075079" y="393256"/>
                  </a:lnTo>
                  <a:lnTo>
                    <a:pt x="843032" y="444647"/>
                  </a:lnTo>
                  <a:lnTo>
                    <a:pt x="621630" y="489335"/>
                  </a:lnTo>
                  <a:lnTo>
                    <a:pt x="406614" y="529554"/>
                  </a:lnTo>
                  <a:lnTo>
                    <a:pt x="200114" y="567539"/>
                  </a:lnTo>
                  <a:lnTo>
                    <a:pt x="0" y="601055"/>
                  </a:lnTo>
                  <a:lnTo>
                    <a:pt x="138376" y="621165"/>
                  </a:lnTo>
                  <a:lnTo>
                    <a:pt x="270366" y="639040"/>
                  </a:lnTo>
                  <a:lnTo>
                    <a:pt x="398099" y="654681"/>
                  </a:lnTo>
                  <a:lnTo>
                    <a:pt x="523702" y="668087"/>
                  </a:lnTo>
                  <a:lnTo>
                    <a:pt x="645047" y="681494"/>
                  </a:lnTo>
                  <a:lnTo>
                    <a:pt x="762135" y="690432"/>
                  </a:lnTo>
                  <a:lnTo>
                    <a:pt x="874965" y="699369"/>
                  </a:lnTo>
                  <a:lnTo>
                    <a:pt x="985666" y="706072"/>
                  </a:lnTo>
                  <a:lnTo>
                    <a:pt x="1094239" y="710541"/>
                  </a:lnTo>
                  <a:lnTo>
                    <a:pt x="1198553" y="712776"/>
                  </a:lnTo>
                  <a:lnTo>
                    <a:pt x="1298610" y="715010"/>
                  </a:lnTo>
                  <a:lnTo>
                    <a:pt x="1396538" y="715010"/>
                  </a:lnTo>
                  <a:lnTo>
                    <a:pt x="1492337" y="712776"/>
                  </a:lnTo>
                  <a:lnTo>
                    <a:pt x="1586008" y="710541"/>
                  </a:lnTo>
                  <a:lnTo>
                    <a:pt x="1675420" y="706072"/>
                  </a:lnTo>
                  <a:lnTo>
                    <a:pt x="1762704" y="699369"/>
                  </a:lnTo>
                  <a:lnTo>
                    <a:pt x="1845730" y="692666"/>
                  </a:lnTo>
                  <a:lnTo>
                    <a:pt x="1928755" y="683728"/>
                  </a:lnTo>
                  <a:lnTo>
                    <a:pt x="2007524" y="672556"/>
                  </a:lnTo>
                  <a:lnTo>
                    <a:pt x="2086292" y="661384"/>
                  </a:lnTo>
                  <a:lnTo>
                    <a:pt x="2160802" y="647978"/>
                  </a:lnTo>
                  <a:lnTo>
                    <a:pt x="2235313" y="634571"/>
                  </a:lnTo>
                  <a:lnTo>
                    <a:pt x="2305565" y="618931"/>
                  </a:lnTo>
                  <a:lnTo>
                    <a:pt x="2375818" y="603290"/>
                  </a:lnTo>
                  <a:lnTo>
                    <a:pt x="2443942" y="585414"/>
                  </a:lnTo>
                  <a:lnTo>
                    <a:pt x="2509937" y="567539"/>
                  </a:lnTo>
                  <a:lnTo>
                    <a:pt x="2573803" y="547430"/>
                  </a:lnTo>
                  <a:lnTo>
                    <a:pt x="2637669" y="527320"/>
                  </a:lnTo>
                  <a:lnTo>
                    <a:pt x="2759014" y="482632"/>
                  </a:lnTo>
                  <a:lnTo>
                    <a:pt x="2876102" y="435709"/>
                  </a:lnTo>
                  <a:lnTo>
                    <a:pt x="2880360" y="433475"/>
                  </a:lnTo>
                  <a:lnTo>
                    <a:pt x="2880360" y="0"/>
                  </a:lnTo>
                  <a:lnTo>
                    <a:pt x="2873973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10" name="Freeform 18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g9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iEAAAfwQAAEkyAAC8CQAAAAAAACYAAAAIAAAA//////////8="/>
                </a:ext>
              </a:extLst>
            </p:cNvSpPr>
            <p:nvPr/>
          </p:nvSpPr>
          <p:spPr>
            <a:xfrm>
              <a:off x="2622550" y="730885"/>
              <a:ext cx="5551805" cy="851535"/>
            </a:xfrm>
            <a:custGeom>
              <a:avLst/>
              <a:gdLst/>
              <a:ahLst/>
              <a:cxnLst/>
              <a:rect l="0" t="0" r="5551805" b="851535"/>
              <a:pathLst>
                <a:path w="5551805" h="851535">
                  <a:moveTo>
                    <a:pt x="5551805" y="797895"/>
                  </a:moveTo>
                  <a:lnTo>
                    <a:pt x="5430465" y="782250"/>
                  </a:lnTo>
                  <a:lnTo>
                    <a:pt x="5304868" y="766605"/>
                  </a:lnTo>
                  <a:lnTo>
                    <a:pt x="5043031" y="728610"/>
                  </a:lnTo>
                  <a:lnTo>
                    <a:pt x="4766292" y="681675"/>
                  </a:lnTo>
                  <a:lnTo>
                    <a:pt x="4474652" y="630270"/>
                  </a:lnTo>
                  <a:lnTo>
                    <a:pt x="4165982" y="567690"/>
                  </a:lnTo>
                  <a:lnTo>
                    <a:pt x="3840282" y="498405"/>
                  </a:lnTo>
                  <a:lnTo>
                    <a:pt x="3497551" y="417945"/>
                  </a:lnTo>
                  <a:lnTo>
                    <a:pt x="3135662" y="330780"/>
                  </a:lnTo>
                  <a:lnTo>
                    <a:pt x="2993035" y="297255"/>
                  </a:lnTo>
                  <a:lnTo>
                    <a:pt x="2854666" y="263730"/>
                  </a:lnTo>
                  <a:lnTo>
                    <a:pt x="2720554" y="234675"/>
                  </a:lnTo>
                  <a:lnTo>
                    <a:pt x="2586442" y="205620"/>
                  </a:lnTo>
                  <a:lnTo>
                    <a:pt x="2456588" y="181035"/>
                  </a:lnTo>
                  <a:lnTo>
                    <a:pt x="2330991" y="156450"/>
                  </a:lnTo>
                  <a:lnTo>
                    <a:pt x="2207523" y="134100"/>
                  </a:lnTo>
                  <a:lnTo>
                    <a:pt x="2086184" y="113985"/>
                  </a:lnTo>
                  <a:lnTo>
                    <a:pt x="1969102" y="96105"/>
                  </a:lnTo>
                  <a:lnTo>
                    <a:pt x="1852020" y="80460"/>
                  </a:lnTo>
                  <a:lnTo>
                    <a:pt x="1630629" y="51405"/>
                  </a:lnTo>
                  <a:lnTo>
                    <a:pt x="1419882" y="31290"/>
                  </a:lnTo>
                  <a:lnTo>
                    <a:pt x="1221908" y="15645"/>
                  </a:lnTo>
                  <a:lnTo>
                    <a:pt x="1032448" y="4470"/>
                  </a:lnTo>
                  <a:lnTo>
                    <a:pt x="853632" y="0"/>
                  </a:lnTo>
                  <a:lnTo>
                    <a:pt x="685460" y="0"/>
                  </a:lnTo>
                  <a:lnTo>
                    <a:pt x="527932" y="4470"/>
                  </a:lnTo>
                  <a:lnTo>
                    <a:pt x="381047" y="11175"/>
                  </a:lnTo>
                  <a:lnTo>
                    <a:pt x="244807" y="22350"/>
                  </a:lnTo>
                  <a:lnTo>
                    <a:pt x="117081" y="35760"/>
                  </a:lnTo>
                  <a:lnTo>
                    <a:pt x="0" y="53640"/>
                  </a:lnTo>
                  <a:lnTo>
                    <a:pt x="163914" y="73755"/>
                  </a:lnTo>
                  <a:lnTo>
                    <a:pt x="334215" y="96105"/>
                  </a:lnTo>
                  <a:lnTo>
                    <a:pt x="510902" y="125160"/>
                  </a:lnTo>
                  <a:lnTo>
                    <a:pt x="693975" y="156450"/>
                  </a:lnTo>
                  <a:lnTo>
                    <a:pt x="883435" y="194445"/>
                  </a:lnTo>
                  <a:lnTo>
                    <a:pt x="1079281" y="234675"/>
                  </a:lnTo>
                  <a:lnTo>
                    <a:pt x="1283642" y="279375"/>
                  </a:lnTo>
                  <a:lnTo>
                    <a:pt x="1492260" y="330780"/>
                  </a:lnTo>
                  <a:lnTo>
                    <a:pt x="1869050" y="422415"/>
                  </a:lnTo>
                  <a:lnTo>
                    <a:pt x="2226682" y="502874"/>
                  </a:lnTo>
                  <a:lnTo>
                    <a:pt x="2563026" y="576630"/>
                  </a:lnTo>
                  <a:lnTo>
                    <a:pt x="2726941" y="607920"/>
                  </a:lnTo>
                  <a:lnTo>
                    <a:pt x="2882340" y="639210"/>
                  </a:lnTo>
                  <a:lnTo>
                    <a:pt x="3035611" y="668265"/>
                  </a:lnTo>
                  <a:lnTo>
                    <a:pt x="3184624" y="692850"/>
                  </a:lnTo>
                  <a:lnTo>
                    <a:pt x="3329379" y="717435"/>
                  </a:lnTo>
                  <a:lnTo>
                    <a:pt x="3469878" y="739785"/>
                  </a:lnTo>
                  <a:lnTo>
                    <a:pt x="3606118" y="757665"/>
                  </a:lnTo>
                  <a:lnTo>
                    <a:pt x="3738101" y="775545"/>
                  </a:lnTo>
                  <a:lnTo>
                    <a:pt x="3865827" y="791190"/>
                  </a:lnTo>
                  <a:lnTo>
                    <a:pt x="3991424" y="806835"/>
                  </a:lnTo>
                  <a:lnTo>
                    <a:pt x="4112763" y="818010"/>
                  </a:lnTo>
                  <a:lnTo>
                    <a:pt x="4229845" y="826950"/>
                  </a:lnTo>
                  <a:lnTo>
                    <a:pt x="4342669" y="835890"/>
                  </a:lnTo>
                  <a:lnTo>
                    <a:pt x="4453365" y="842595"/>
                  </a:lnTo>
                  <a:lnTo>
                    <a:pt x="4561931" y="847065"/>
                  </a:lnTo>
                  <a:lnTo>
                    <a:pt x="4666241" y="851535"/>
                  </a:lnTo>
                  <a:lnTo>
                    <a:pt x="4766292" y="851535"/>
                  </a:lnTo>
                  <a:lnTo>
                    <a:pt x="4864215" y="851535"/>
                  </a:lnTo>
                  <a:lnTo>
                    <a:pt x="4960009" y="849300"/>
                  </a:lnTo>
                  <a:lnTo>
                    <a:pt x="5051546" y="847065"/>
                  </a:lnTo>
                  <a:lnTo>
                    <a:pt x="5140954" y="842595"/>
                  </a:lnTo>
                  <a:lnTo>
                    <a:pt x="5228233" y="835890"/>
                  </a:lnTo>
                  <a:lnTo>
                    <a:pt x="5313383" y="826950"/>
                  </a:lnTo>
                  <a:lnTo>
                    <a:pt x="5394276" y="818010"/>
                  </a:lnTo>
                  <a:lnTo>
                    <a:pt x="5475169" y="809070"/>
                  </a:lnTo>
                  <a:lnTo>
                    <a:pt x="5551805" y="79789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9" name="Freeform 22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BsEQAAkwQAABozAABYCQAAAAAAACYAAAAIAAAA//////////8="/>
                </a:ext>
              </a:extLst>
            </p:cNvSpPr>
            <p:nvPr/>
          </p:nvSpPr>
          <p:spPr>
            <a:xfrm>
              <a:off x="2832100" y="743585"/>
              <a:ext cx="5474970" cy="775335"/>
            </a:xfrm>
            <a:custGeom>
              <a:avLst/>
              <a:gdLst/>
              <a:ahLst/>
              <a:cxnLst/>
              <a:rect l="0" t="0" r="5474970" b="775335"/>
              <a:pathLst>
                <a:path w="5474970" h="775335">
                  <a:moveTo>
                    <a:pt x="0" y="78203"/>
                  </a:moveTo>
                  <a:lnTo>
                    <a:pt x="19158" y="73735"/>
                  </a:lnTo>
                  <a:lnTo>
                    <a:pt x="76633" y="62563"/>
                  </a:lnTo>
                  <a:lnTo>
                    <a:pt x="174552" y="46922"/>
                  </a:lnTo>
                  <a:lnTo>
                    <a:pt x="238412" y="37984"/>
                  </a:lnTo>
                  <a:lnTo>
                    <a:pt x="312916" y="29047"/>
                  </a:lnTo>
                  <a:lnTo>
                    <a:pt x="395935" y="22343"/>
                  </a:lnTo>
                  <a:lnTo>
                    <a:pt x="491726" y="15640"/>
                  </a:lnTo>
                  <a:lnTo>
                    <a:pt x="596031" y="8937"/>
                  </a:lnTo>
                  <a:lnTo>
                    <a:pt x="713108" y="4468"/>
                  </a:lnTo>
                  <a:lnTo>
                    <a:pt x="840829" y="2234"/>
                  </a:lnTo>
                  <a:lnTo>
                    <a:pt x="979194" y="0"/>
                  </a:lnTo>
                  <a:lnTo>
                    <a:pt x="1128201" y="2234"/>
                  </a:lnTo>
                  <a:lnTo>
                    <a:pt x="1287853" y="6703"/>
                  </a:lnTo>
                  <a:lnTo>
                    <a:pt x="1460276" y="15640"/>
                  </a:lnTo>
                  <a:lnTo>
                    <a:pt x="1643342" y="26812"/>
                  </a:lnTo>
                  <a:lnTo>
                    <a:pt x="1837053" y="44687"/>
                  </a:lnTo>
                  <a:lnTo>
                    <a:pt x="2043535" y="64797"/>
                  </a:lnTo>
                  <a:lnTo>
                    <a:pt x="2262789" y="89375"/>
                  </a:lnTo>
                  <a:lnTo>
                    <a:pt x="2492687" y="118422"/>
                  </a:lnTo>
                  <a:lnTo>
                    <a:pt x="2735356" y="154173"/>
                  </a:lnTo>
                  <a:lnTo>
                    <a:pt x="2988669" y="194392"/>
                  </a:lnTo>
                  <a:lnTo>
                    <a:pt x="3254755" y="241314"/>
                  </a:lnTo>
                  <a:lnTo>
                    <a:pt x="3533612" y="297174"/>
                  </a:lnTo>
                  <a:lnTo>
                    <a:pt x="3825241" y="357503"/>
                  </a:lnTo>
                  <a:lnTo>
                    <a:pt x="4129643" y="424535"/>
                  </a:lnTo>
                  <a:lnTo>
                    <a:pt x="4446817" y="500504"/>
                  </a:lnTo>
                  <a:lnTo>
                    <a:pt x="4776762" y="583177"/>
                  </a:lnTo>
                  <a:lnTo>
                    <a:pt x="5119480" y="674787"/>
                  </a:lnTo>
                  <a:lnTo>
                    <a:pt x="5474970" y="775335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8" name="Freeform 26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CNIgAAfgQAAO02AACBCAAAAAAAACYAAAAIAAAA//////////8="/>
                </a:ext>
              </a:extLst>
            </p:cNvSpPr>
            <p:nvPr/>
          </p:nvSpPr>
          <p:spPr>
            <a:xfrm>
              <a:off x="5616575" y="730250"/>
              <a:ext cx="3312160" cy="652145"/>
            </a:xfrm>
            <a:custGeom>
              <a:avLst/>
              <a:gdLst/>
              <a:ahLst/>
              <a:cxnLst/>
              <a:rect l="0" t="0" r="3312160" b="652145"/>
              <a:pathLst>
                <a:path w="3312160" h="652145">
                  <a:moveTo>
                    <a:pt x="0" y="652145"/>
                  </a:moveTo>
                  <a:lnTo>
                    <a:pt x="95789" y="625344"/>
                  </a:lnTo>
                  <a:lnTo>
                    <a:pt x="357611" y="556109"/>
                  </a:lnTo>
                  <a:lnTo>
                    <a:pt x="538545" y="509209"/>
                  </a:lnTo>
                  <a:lnTo>
                    <a:pt x="747152" y="457841"/>
                  </a:lnTo>
                  <a:lnTo>
                    <a:pt x="979173" y="402007"/>
                  </a:lnTo>
                  <a:lnTo>
                    <a:pt x="1228224" y="341706"/>
                  </a:lnTo>
                  <a:lnTo>
                    <a:pt x="1492175" y="283638"/>
                  </a:lnTo>
                  <a:lnTo>
                    <a:pt x="1762512" y="225570"/>
                  </a:lnTo>
                  <a:lnTo>
                    <a:pt x="2039235" y="171969"/>
                  </a:lnTo>
                  <a:lnTo>
                    <a:pt x="2313829" y="120602"/>
                  </a:lnTo>
                  <a:lnTo>
                    <a:pt x="2450062" y="98268"/>
                  </a:lnTo>
                  <a:lnTo>
                    <a:pt x="2582037" y="75934"/>
                  </a:lnTo>
                  <a:lnTo>
                    <a:pt x="2714013" y="58067"/>
                  </a:lnTo>
                  <a:lnTo>
                    <a:pt x="2841731" y="40200"/>
                  </a:lnTo>
                  <a:lnTo>
                    <a:pt x="2967321" y="26800"/>
                  </a:lnTo>
                  <a:lnTo>
                    <a:pt x="3086524" y="15633"/>
                  </a:lnTo>
                  <a:lnTo>
                    <a:pt x="3201471" y="6700"/>
                  </a:lnTo>
                  <a:lnTo>
                    <a:pt x="3312160" y="0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 useBgFill="1">
          <p:nvSpPr>
            <p:cNvPr id="7" name="Freeform 19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J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NAQAAZQQAAPc2AACWDAAAAAAAACYAAAAIAAAA//////////8="/>
                </a:ext>
              </a:extLst>
            </p:cNvSpPr>
            <p:nvPr/>
          </p:nvSpPr>
          <p:spPr>
            <a:xfrm>
              <a:off x="211455" y="714375"/>
              <a:ext cx="8723630" cy="1331595"/>
            </a:xfrm>
            <a:custGeom>
              <a:avLst/>
              <a:gdLst/>
              <a:ahLst/>
              <a:cxnLst/>
              <a:rect l="0" t="0" r="8723630" b="1331595"/>
              <a:pathLst>
                <a:path w="8723630" h="1331595">
                  <a:moveTo>
                    <a:pt x="8719372" y="571960"/>
                  </a:moveTo>
                  <a:lnTo>
                    <a:pt x="8638480" y="605473"/>
                  </a:lnTo>
                  <a:lnTo>
                    <a:pt x="8557587" y="636752"/>
                  </a:lnTo>
                  <a:lnTo>
                    <a:pt x="8472437" y="665797"/>
                  </a:lnTo>
                  <a:lnTo>
                    <a:pt x="8385158" y="692608"/>
                  </a:lnTo>
                  <a:lnTo>
                    <a:pt x="8295751" y="719418"/>
                  </a:lnTo>
                  <a:lnTo>
                    <a:pt x="8202086" y="743995"/>
                  </a:lnTo>
                  <a:lnTo>
                    <a:pt x="8106292" y="764103"/>
                  </a:lnTo>
                  <a:lnTo>
                    <a:pt x="8006240" y="784211"/>
                  </a:lnTo>
                  <a:lnTo>
                    <a:pt x="7901931" y="802084"/>
                  </a:lnTo>
                  <a:lnTo>
                    <a:pt x="7793365" y="815490"/>
                  </a:lnTo>
                  <a:lnTo>
                    <a:pt x="7680541" y="828895"/>
                  </a:lnTo>
                  <a:lnTo>
                    <a:pt x="7563460" y="837832"/>
                  </a:lnTo>
                  <a:lnTo>
                    <a:pt x="7442121" y="846769"/>
                  </a:lnTo>
                  <a:lnTo>
                    <a:pt x="7314395" y="851237"/>
                  </a:lnTo>
                  <a:lnTo>
                    <a:pt x="7182413" y="851237"/>
                  </a:lnTo>
                  <a:lnTo>
                    <a:pt x="7044044" y="849003"/>
                  </a:lnTo>
                  <a:lnTo>
                    <a:pt x="6899289" y="844535"/>
                  </a:lnTo>
                  <a:lnTo>
                    <a:pt x="6750276" y="837832"/>
                  </a:lnTo>
                  <a:lnTo>
                    <a:pt x="6594877" y="826661"/>
                  </a:lnTo>
                  <a:lnTo>
                    <a:pt x="6430963" y="811021"/>
                  </a:lnTo>
                  <a:lnTo>
                    <a:pt x="6260663" y="793148"/>
                  </a:lnTo>
                  <a:lnTo>
                    <a:pt x="6083976" y="770805"/>
                  </a:lnTo>
                  <a:lnTo>
                    <a:pt x="5900903" y="746229"/>
                  </a:lnTo>
                  <a:lnTo>
                    <a:pt x="5709316" y="717184"/>
                  </a:lnTo>
                  <a:lnTo>
                    <a:pt x="5509213" y="683671"/>
                  </a:lnTo>
                  <a:lnTo>
                    <a:pt x="5302724" y="645689"/>
                  </a:lnTo>
                  <a:lnTo>
                    <a:pt x="5085591" y="603239"/>
                  </a:lnTo>
                  <a:lnTo>
                    <a:pt x="4862072" y="558554"/>
                  </a:lnTo>
                  <a:lnTo>
                    <a:pt x="4627909" y="507167"/>
                  </a:lnTo>
                  <a:lnTo>
                    <a:pt x="4387360" y="453546"/>
                  </a:lnTo>
                  <a:lnTo>
                    <a:pt x="4136167" y="395456"/>
                  </a:lnTo>
                  <a:lnTo>
                    <a:pt x="3874331" y="330664"/>
                  </a:lnTo>
                  <a:lnTo>
                    <a:pt x="3614623" y="268106"/>
                  </a:lnTo>
                  <a:lnTo>
                    <a:pt x="3363430" y="214485"/>
                  </a:lnTo>
                  <a:lnTo>
                    <a:pt x="3122881" y="165332"/>
                  </a:lnTo>
                  <a:lnTo>
                    <a:pt x="2892975" y="125116"/>
                  </a:lnTo>
                  <a:lnTo>
                    <a:pt x="2673714" y="91603"/>
                  </a:lnTo>
                  <a:lnTo>
                    <a:pt x="2462967" y="62558"/>
                  </a:lnTo>
                  <a:lnTo>
                    <a:pt x="2262864" y="40215"/>
                  </a:lnTo>
                  <a:lnTo>
                    <a:pt x="2073405" y="22342"/>
                  </a:lnTo>
                  <a:lnTo>
                    <a:pt x="1890333" y="11171"/>
                  </a:lnTo>
                  <a:lnTo>
                    <a:pt x="1720032" y="2234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8"/>
                  </a:lnTo>
                  <a:lnTo>
                    <a:pt x="1121853" y="11171"/>
                  </a:lnTo>
                  <a:lnTo>
                    <a:pt x="994128" y="22342"/>
                  </a:lnTo>
                  <a:lnTo>
                    <a:pt x="874918" y="33513"/>
                  </a:lnTo>
                  <a:lnTo>
                    <a:pt x="762094" y="49152"/>
                  </a:lnTo>
                  <a:lnTo>
                    <a:pt x="659913" y="64792"/>
                  </a:lnTo>
                  <a:lnTo>
                    <a:pt x="564120" y="82666"/>
                  </a:lnTo>
                  <a:lnTo>
                    <a:pt x="478969" y="102774"/>
                  </a:lnTo>
                  <a:lnTo>
                    <a:pt x="398077" y="120647"/>
                  </a:lnTo>
                  <a:lnTo>
                    <a:pt x="327828" y="140755"/>
                  </a:lnTo>
                  <a:lnTo>
                    <a:pt x="263965" y="160863"/>
                  </a:lnTo>
                  <a:lnTo>
                    <a:pt x="206489" y="178737"/>
                  </a:lnTo>
                  <a:lnTo>
                    <a:pt x="157528" y="196611"/>
                  </a:lnTo>
                  <a:lnTo>
                    <a:pt x="114953" y="214485"/>
                  </a:lnTo>
                  <a:lnTo>
                    <a:pt x="51090" y="241295"/>
                  </a:lnTo>
                  <a:lnTo>
                    <a:pt x="12773" y="261403"/>
                  </a:lnTo>
                  <a:lnTo>
                    <a:pt x="0" y="268106"/>
                  </a:lnTo>
                  <a:lnTo>
                    <a:pt x="0" y="1331595"/>
                  </a:lnTo>
                  <a:lnTo>
                    <a:pt x="8719372" y="1331595"/>
                  </a:lnTo>
                  <a:lnTo>
                    <a:pt x="8723630" y="1324892"/>
                  </a:lnTo>
                  <a:lnTo>
                    <a:pt x="8723630" y="569726"/>
                  </a:lnTo>
                  <a:lnTo>
                    <a:pt x="8719372" y="571960"/>
                  </a:lnTo>
                  <a:close/>
                </a:path>
              </a:pathLst>
            </a:custGeom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Vertical 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IKAAA6AgAAHA1AACDJAAAEAAAACYAAAAIAAAAA4AAAAAAAAA="/>
              </a:ext>
            </a:extLst>
          </p:cNvSpPr>
          <p:nvPr>
            <p:ph type="title"/>
          </p:nvPr>
        </p:nvSpPr>
        <p:spPr>
          <a:xfrm>
            <a:off x="6629400" y="1447800"/>
            <a:ext cx="2057400" cy="448754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>
                <a:solidFill>
                  <a:schemeClr val="tx2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1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6AgAANgnAACDJAAAEAAAACYAAAAIAAAAA4AAAAAAAAA="/>
              </a:ext>
            </a:extLst>
          </p:cNvSpPr>
          <p:nvPr>
            <p:ph idx="1"/>
          </p:nvPr>
        </p:nvSpPr>
        <p:spPr>
          <a:xfrm>
            <a:off x="457200" y="1447800"/>
            <a:ext cx="6019800" cy="448754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ru-RU"/>
            </a:lvl1pPr>
            <a:lvl2pPr>
              <a:buClr>
                <a:schemeClr val="accent1"/>
              </a:buClr>
              <a:defRPr lang="ru-RU"/>
            </a:lvl2pPr>
            <a:lvl3pPr>
              <a:buClr>
                <a:schemeClr val="accent1"/>
              </a:buClr>
              <a:defRPr lang="ru-RU"/>
            </a:lvl3pPr>
            <a:lvl4pPr>
              <a:buClr>
                <a:schemeClr val="accent1"/>
              </a:buClr>
              <a:defRPr lang="ru-RU"/>
            </a:lvl4pPr>
            <a:lvl5pPr>
              <a:buClr>
                <a:schemeClr val="accent1"/>
              </a:buCl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3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extLst>
              <a:ext uri="smNativeData">
                <pr:smNativeData xmlns="" xmlns:p14="http://schemas.microsoft.com/office/powerpoint/2010/main" xmlns:pr="smNativeData" val="SMDATA_13_NKBh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WJJAAZ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tYkkAAAAAAIAAAACAAAAAMDA/wB/f38AAAAAAAAAAAAAAAAAAAAAAAAAAAAhAAAAGAAAABQAAADCAQAA1gQAAC01AADWBAAAEAAAACYAAAAIAAAA//////////8="/>
              </a:ext>
            </a:extLst>
          </p:cNvSpPr>
          <p:nvPr/>
        </p:nvSpPr>
        <p:spPr>
          <a:xfrm>
            <a:off x="285750" y="786130"/>
            <a:ext cx="8358505" cy="0"/>
          </a:xfrm>
          <a:prstGeom prst="line">
            <a:avLst/>
          </a:prstGeom>
          <a:noFill/>
          <a:ln w="15875" cap="flat" cmpd="sng" algn="ctr">
            <a:solidFill>
              <a:srgbClr val="B58924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Прямая соединительная линия 2"/>
          <p:cNvSpPr>
            <a:extLst>
              <a:ext uri="smNativeData">
                <pr:smNativeData xmlns="" xmlns:p14="http://schemas.microsoft.com/office/powerpoint/2010/main" xmlns:pr="smNativeData" val="SMDATA_13_NKBh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WJJAAPAAAAAgAAACMAAAAjAAAAIw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tYkkAAAAAAIAAAACAAAAAMDA/wB/f38AAAAAAAAAAAAAAAAAAAAAAAAAAAAhAAAAGAAAABQAAADCAQAAjScAAC01AACNJwAAEAAAACYAAAAIAAAA//////////8="/>
              </a:ext>
            </a:extLst>
          </p:cNvSpPr>
          <p:nvPr/>
        </p:nvSpPr>
        <p:spPr>
          <a:xfrm>
            <a:off x="285750" y="6429375"/>
            <a:ext cx="8358505" cy="0"/>
          </a:xfrm>
          <a:prstGeom prst="line">
            <a:avLst/>
          </a:prstGeom>
          <a:noFill/>
          <a:ln w="9525" cap="flat" cmpd="dbl" algn="ctr">
            <a:solidFill>
              <a:srgbClr val="B58924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KAAAGicAAI41AABZKQAAEAAAACYAAAAIAAAAAYAAAAAAAAA="/>
              </a:ext>
            </a:extLst>
          </p:cNvSpPr>
          <p:nvPr>
            <p:ph type="sldNum" sz="quarter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>
              <a:defRPr lang="ru-RU">
                <a:solidFill>
                  <a:srgbClr val="1F497D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84D6-98D7-1372-99FE-6E27CAB06F3B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88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extLst>
              <a:ext uri="smNativeData">
                <pr:smNativeData xmlns="" xmlns:p14="http://schemas.microsoft.com/office/powerpoint/2010/main" xmlns:pr="smNativeData" val="SMDATA_13_NKBh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WJJAAZ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tYkkAAAAAAIAAAACAAAAAMDA/wB/f38AAAAAAAAAAAAAAAAAAAAAAAAAAAAhAAAAGAAAABQAAADCAQAA1gQAAC01AADWBAAAEAAAACYAAAAIAAAA//////////8="/>
              </a:ext>
            </a:extLst>
          </p:cNvSpPr>
          <p:nvPr/>
        </p:nvSpPr>
        <p:spPr>
          <a:xfrm>
            <a:off x="285750" y="786130"/>
            <a:ext cx="8358505" cy="0"/>
          </a:xfrm>
          <a:prstGeom prst="line">
            <a:avLst/>
          </a:prstGeom>
          <a:noFill/>
          <a:ln w="15875" cap="flat" cmpd="sng" algn="ctr">
            <a:solidFill>
              <a:srgbClr val="B58924"/>
            </a:solidFill>
            <a:prstDash val="solid"/>
            <a:headEnd type="none"/>
            <a:tailEnd type="none"/>
          </a:ln>
          <a:effectLst/>
        </p:spPr>
      </p:sp>
      <p:sp>
        <p:nvSpPr>
          <p:cNvPr id="3" name="Прямая соединительная линия 2"/>
          <p:cNvSpPr>
            <a:extLst>
              <a:ext uri="smNativeData">
                <pr:smNativeData xmlns="" xmlns:p14="http://schemas.microsoft.com/office/powerpoint/2010/main" xmlns:pr="smNativeData" val="SMDATA_13_NKBhYh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LWJJAAPAAAAAgAAACMAAAAjAAAAIw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tYkkAAAAAAIAAAACAAAAAMDA/wB/f38AAAAAAAAAAAAAAAAAAAAAAAAAAAAhAAAAGAAAABQAAADCAQAAjScAAC01AACNJwAAEAAAACYAAAAIAAAA//////////8="/>
              </a:ext>
            </a:extLst>
          </p:cNvSpPr>
          <p:nvPr/>
        </p:nvSpPr>
        <p:spPr>
          <a:xfrm>
            <a:off x="285750" y="6429375"/>
            <a:ext cx="8358505" cy="0"/>
          </a:xfrm>
          <a:prstGeom prst="line">
            <a:avLst/>
          </a:prstGeom>
          <a:noFill/>
          <a:ln w="9525" cap="flat" cmpd="dbl" algn="ctr">
            <a:solidFill>
              <a:srgbClr val="B58924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uKAAAGicAAI41AABZKQAAEAAAACYAAAAIAAAAAYAAAAAAAAA="/>
              </a:ext>
            </a:extLst>
          </p:cNvSpPr>
          <p:nvPr>
            <p:ph type="sldNum" sz="quarter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>
              <a:defRPr lang="ru-RU">
                <a:solidFill>
                  <a:srgbClr val="1F497D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ED0E-40D7-131B-99FE-B64EA3B06FE3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195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AQAAAAAAAAA="/>
              </a:ext>
            </a:extLst>
          </p:cNvSpPr>
          <p:nvPr>
            <p:ph type="title" sz="quarter"/>
          </p:nvPr>
        </p:nvSpPr>
        <p:spPr>
          <a:xfrm>
            <a:off x="457200" y="274955"/>
            <a:ext cx="8229600" cy="114300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KgbAABLFw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21863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ъект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2AkAAHA1AABLFw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21863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Объект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OxgAAKgbAACwJQAAEAAAACYAAAAIAAAAAQAAAAAAAAA="/>
              </a:ext>
            </a:extLst>
          </p:cNvSpPr>
          <p:nvPr>
            <p:ph idx="3"/>
          </p:nvPr>
        </p:nvSpPr>
        <p:spPr>
          <a:xfrm>
            <a:off x="457200" y="3938905"/>
            <a:ext cx="4038600" cy="218757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Объект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OxgAAHA1AACwJQAAEAAAACYAAAAIAAAAAQAAAAAAAAA="/>
              </a:ext>
            </a:extLst>
          </p:cNvSpPr>
          <p:nvPr>
            <p:ph idx="4"/>
          </p:nvPr>
        </p:nvSpPr>
        <p:spPr>
          <a:xfrm>
            <a:off x="4648200" y="3938905"/>
            <a:ext cx="4038600" cy="218757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ayYAAPAPAABZKQAAEAAAACYAAAAIAAAAAYAAAAAAAAA="/>
              </a:ext>
            </a:extLst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5C97BE0A-AF16-42F6-8B09-28E82D297D65}" type="datetime1">
              <a:rPr lang="ru-RU" smtClean="0">
                <a:solidFill>
                  <a:srgbClr val="000000"/>
                </a:solidFill>
              </a:rPr>
              <a:pPr>
                <a:defRPr lang="en-US"/>
              </a:pPr>
              <a:t>06.07.2022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ayYAAAglAABZKQAAEAAAACYAAAAIAAAAAYAAAAAAAAA="/>
              </a:ext>
            </a:extLst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>
                <a:solidFill>
                  <a:srgbClr val="000000"/>
                </a:solidFill>
              </a:rPr>
              <a:t>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ayYAAHA1AABZKQAAEAAAACYAAAAIAAAAAYAAAAAAAAA="/>
              </a:ext>
            </a:extLst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817B-35D7-1377-99FE-C322CFB06F96}" type="slidenum">
              <a:rPr>
                <a:solidFill>
                  <a:srgbClr val="000000"/>
                </a:solidFill>
              </a:rPr>
              <a:pPr>
                <a:defRPr lang="en-US"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over dir="rd"/>
        <p:extLst>
          <p:ext uri="smNativeData">
            <pr:smNativeData xmlns="" xmlns:pr="smNativeData" val="NKBhYgAAAAAgAwAAAAAAAAQAAAAHAAAAAAAAAAAAAAAAAAAAAQAAAAAAAAAAAAAAAAAAAAAAAAAAAAAA"/>
          </p:ext>
        </p:extLst>
      </p:transition>
    </mc:Choice>
    <mc:Fallback xmlns="">
      <p:transition spd="slow">
        <p:cover dir="rd"/>
        <p:extLst>
          <p:ext uri="smNativeData">
            <pr:smNativeData xmlns:pr="smNativeData" xmlns:p14="http://schemas.microsoft.com/office/powerpoint/2010/main" xmlns="" val="NKBhYgAAAAAgAwAAAAAAAAQAAAAHAAAAAAAAAAAAAAAAAAAAAQAAAAAAAAAAAAAAAAAAAAAAAAAAAAAA"/>
          </p:ext>
        </p:extLst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dBQAAdRAAAPAy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CE3Ug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0B6403D-9B45-4631-91AC-C6185F2D3141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oAK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EAE7-A9D7-131C-99FE-5F49A4B06F0A}" type="slidenum">
              <a:rPr/>
              <a:pPr>
                <a:defRPr lang="en-US"/>
              </a:pPr>
              <a:t>‹#›</a:t>
            </a:fld>
            <a:endParaRPr/>
          </a:p>
        </p:txBody>
      </p:sp>
      <p:sp>
        <p:nvSpPr>
          <p:cNvPr id="6" name="Title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JNABk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FQIAAHA1AADK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>
            <a:extLst>
              <a:ext uri="smNativeData">
                <pr:smNativeData xmlns="" xmlns:p14="http://schemas.microsoft.com/office/powerpoint/2010/main" xmlns:pr="smNativeData" val="SMDATA_13_NKBhYhMAAAAlAAAAZQAAAA0AAAAAkAAAAEgAAACQAAAASAAAAAAAAAABAAAAAAAAAAEAAABQAAAAW3wKgPEMmj8AAAAAAADwvwAAAAAAAOA/AAAAAAAA4D8AAAAAAADgPwAAAAAAAOA/AAAAAAAA4D8AAAAAAADgPwAAAAAAAOA/AAAAAAAA4D8CAAAAjAAAAAEAAAADAAAAApThAIPS/gAAAAAAAAAAAAAAAAAAAAAAAAAAAAAAAAAAAAAAZAAAAAEAAABAAAAAAAAAAGQAAAAOAQAAAAAAAAAAAAAAAAAAAAAAAAAAAAAAAAAAAAAAAAAAAAAAAAAAAAAAAAAAAAAAAAAAAAAAAAAAAAAAAAAAAAAAAAAAAAAAAAAAFAAAADwAAAAAAAAAAAAAABpfhAAZ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oAKAAMAAAAEAAAAAAAAAAAAAAAAAAAAAAAAAAeAAAAaAAAAAAAAAAAAAAAAAAAAAAAAAAAAAAAECcAABAnAAAAAAAAAAAAAAAAAAAAAAAAAAAAAAAAAAAAAAAAAAAAABQAAAAAAAAAwMD/AAAAAABkAAAAMgAAAAAAAABkAAAAAAAAAH9/fwAKAAAAHwAAAFQAAAAClOEAg9L+AAAAAAAAAAAAAAAAAAAAAAAAAAAAAAAAAAAAAAAAAAAAGl+EAH9/fwAAAAADzMzMAMDA/wB/f38AAAAAAAAAAAAAAAAAAAAAAAAAAAAhAAAAGAAAABQAAABoAQAAaAEAAOY2AACLHgAAEAAAACYAAAAIAAAA//////////8="/>
              </a:ext>
            </a:extLst>
          </p:cNvSpPr>
          <p:nvPr/>
        </p:nvSpPr>
        <p:spPr>
          <a:xfrm>
            <a:off x="228600" y="228600"/>
            <a:ext cx="8695690" cy="4736465"/>
          </a:xfrm>
          <a:prstGeom prst="roundRect">
            <a:avLst>
              <a:gd name="adj" fmla="val 1272"/>
            </a:avLst>
          </a:prstGeom>
          <a:gradFill flip="none" rotWithShape="0">
            <a:gsLst>
              <a:gs pos="0">
                <a:srgbClr val="0294E1"/>
              </a:gs>
              <a:gs pos="100000">
                <a:srgbClr val="83D2FE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pPr>
            <a:endParaRPr lang="en-US" kern="1">
              <a:solidFill>
                <a:srgbClr val="FFFFFF"/>
              </a:solidFill>
            </a:endParaRPr>
          </a:p>
        </p:txBody>
      </p:sp>
      <p:sp>
        <p:nvSpPr>
          <p:cNvPr id="3" name="Freeform 14"/>
          <p:cNvSpPr>
            <a:extLst>
              <a:ext uri="smNativeData">
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h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GIC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0JQAA3BkAAOU2AABAHgAAEAAAACYAAAAIAAAA//////////8="/>
              </a:ext>
            </a:extLst>
          </p:cNvSpPr>
          <p:nvPr/>
        </p:nvSpPr>
        <p:spPr>
          <a:xfrm>
            <a:off x="6047740" y="4203700"/>
            <a:ext cx="2875915" cy="713740"/>
          </a:xfrm>
          <a:custGeom>
            <a:avLst/>
            <a:gdLst/>
            <a:ahLst/>
            <a:cxnLst/>
            <a:rect l="0" t="0" r="2875915" b="713740"/>
            <a:pathLst>
              <a:path w="2875915" h="713740">
                <a:moveTo>
                  <a:pt x="2869538" y="0"/>
                </a:moveTo>
                <a:lnTo>
                  <a:pt x="2748379" y="20074"/>
                </a:lnTo>
                <a:lnTo>
                  <a:pt x="2625096" y="42378"/>
                </a:lnTo>
                <a:lnTo>
                  <a:pt x="2499686" y="66913"/>
                </a:lnTo>
                <a:lnTo>
                  <a:pt x="2370026" y="91448"/>
                </a:lnTo>
                <a:lnTo>
                  <a:pt x="2238239" y="120444"/>
                </a:lnTo>
                <a:lnTo>
                  <a:pt x="2102202" y="149439"/>
                </a:lnTo>
                <a:lnTo>
                  <a:pt x="1964039" y="182896"/>
                </a:lnTo>
                <a:lnTo>
                  <a:pt x="1821625" y="216352"/>
                </a:lnTo>
                <a:lnTo>
                  <a:pt x="1564429" y="281035"/>
                </a:lnTo>
                <a:lnTo>
                  <a:pt x="1313610" y="339027"/>
                </a:lnTo>
                <a:lnTo>
                  <a:pt x="1073419" y="392557"/>
                </a:lnTo>
                <a:lnTo>
                  <a:pt x="841731" y="443857"/>
                </a:lnTo>
                <a:lnTo>
                  <a:pt x="620670" y="488466"/>
                </a:lnTo>
                <a:lnTo>
                  <a:pt x="405986" y="528614"/>
                </a:lnTo>
                <a:lnTo>
                  <a:pt x="199804" y="566531"/>
                </a:lnTo>
                <a:lnTo>
                  <a:pt x="0" y="599988"/>
                </a:lnTo>
                <a:lnTo>
                  <a:pt x="138162" y="620062"/>
                </a:lnTo>
                <a:lnTo>
                  <a:pt x="269949" y="637905"/>
                </a:lnTo>
                <a:lnTo>
                  <a:pt x="397484" y="653518"/>
                </a:lnTo>
                <a:lnTo>
                  <a:pt x="522893" y="666901"/>
                </a:lnTo>
                <a:lnTo>
                  <a:pt x="644051" y="680283"/>
                </a:lnTo>
                <a:lnTo>
                  <a:pt x="760959" y="689205"/>
                </a:lnTo>
                <a:lnTo>
                  <a:pt x="873614" y="698127"/>
                </a:lnTo>
                <a:lnTo>
                  <a:pt x="984145" y="704818"/>
                </a:lnTo>
                <a:lnTo>
                  <a:pt x="1092550" y="709279"/>
                </a:lnTo>
                <a:lnTo>
                  <a:pt x="1196703" y="711510"/>
                </a:lnTo>
                <a:lnTo>
                  <a:pt x="1296606" y="713740"/>
                </a:lnTo>
                <a:lnTo>
                  <a:pt x="1394383" y="713740"/>
                </a:lnTo>
                <a:lnTo>
                  <a:pt x="1490034" y="711510"/>
                </a:lnTo>
                <a:lnTo>
                  <a:pt x="1583559" y="709279"/>
                </a:lnTo>
                <a:lnTo>
                  <a:pt x="1672834" y="704818"/>
                </a:lnTo>
                <a:lnTo>
                  <a:pt x="1759983" y="698127"/>
                </a:lnTo>
                <a:lnTo>
                  <a:pt x="1842881" y="691436"/>
                </a:lnTo>
                <a:lnTo>
                  <a:pt x="1925779" y="682514"/>
                </a:lnTo>
                <a:lnTo>
                  <a:pt x="2004425" y="671362"/>
                </a:lnTo>
                <a:lnTo>
                  <a:pt x="2083072" y="660210"/>
                </a:lnTo>
                <a:lnTo>
                  <a:pt x="2157467" y="646827"/>
                </a:lnTo>
                <a:lnTo>
                  <a:pt x="2231863" y="633444"/>
                </a:lnTo>
                <a:lnTo>
                  <a:pt x="2302007" y="617831"/>
                </a:lnTo>
                <a:lnTo>
                  <a:pt x="2372151" y="602218"/>
                </a:lnTo>
                <a:lnTo>
                  <a:pt x="2440170" y="584375"/>
                </a:lnTo>
                <a:lnTo>
                  <a:pt x="2506063" y="566531"/>
                </a:lnTo>
                <a:lnTo>
                  <a:pt x="2569830" y="546457"/>
                </a:lnTo>
                <a:lnTo>
                  <a:pt x="2633598" y="526383"/>
                </a:lnTo>
                <a:lnTo>
                  <a:pt x="2754756" y="481775"/>
                </a:lnTo>
                <a:lnTo>
                  <a:pt x="2871663" y="434935"/>
                </a:lnTo>
                <a:lnTo>
                  <a:pt x="2875915" y="432705"/>
                </a:lnTo>
                <a:lnTo>
                  <a:pt x="2875915" y="0"/>
                </a:lnTo>
                <a:lnTo>
                  <a:pt x="2869538" y="0"/>
                </a:lnTo>
                <a:close/>
              </a:path>
            </a:pathLst>
          </a:custGeom>
          <a:solidFill>
            <a:schemeClr val="bg2">
              <a:alpha val="2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endParaRPr lang="en-US" kern="1">
              <a:solidFill>
                <a:srgbClr val="000000"/>
              </a:solidFill>
            </a:endParaRPr>
          </a:p>
        </p:txBody>
      </p:sp>
      <p:sp>
        <p:nvSpPr>
          <p:cNvPr id="4" name="Freeform 18"/>
          <p:cNvSpPr>
            <a:extLst>
              <a:ext uri="smNativeData">
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g9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4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dEAAAEhkAADgyAABNHgAAEAAAACYAAAAIAAAA//////////8="/>
              </a:ext>
            </a:extLst>
          </p:cNvSpPr>
          <p:nvPr/>
        </p:nvSpPr>
        <p:spPr>
          <a:xfrm>
            <a:off x="2619375" y="4075430"/>
            <a:ext cx="5544185" cy="850265"/>
          </a:xfrm>
          <a:custGeom>
            <a:avLst/>
            <a:gdLst/>
            <a:ahLst/>
            <a:cxnLst/>
            <a:rect l="0" t="0" r="5544185" b="850265"/>
            <a:pathLst>
              <a:path w="5544185" h="850265">
                <a:moveTo>
                  <a:pt x="5544185" y="796705"/>
                </a:moveTo>
                <a:lnTo>
                  <a:pt x="5423012" y="781083"/>
                </a:lnTo>
                <a:lnTo>
                  <a:pt x="5297587" y="765461"/>
                </a:lnTo>
                <a:lnTo>
                  <a:pt x="5036109" y="727523"/>
                </a:lnTo>
                <a:lnTo>
                  <a:pt x="4759750" y="680658"/>
                </a:lnTo>
                <a:lnTo>
                  <a:pt x="4468511" y="629330"/>
                </a:lnTo>
                <a:lnTo>
                  <a:pt x="4160264" y="566843"/>
                </a:lnTo>
                <a:lnTo>
                  <a:pt x="3835011" y="497661"/>
                </a:lnTo>
                <a:lnTo>
                  <a:pt x="3492751" y="417321"/>
                </a:lnTo>
                <a:lnTo>
                  <a:pt x="3131359" y="330286"/>
                </a:lnTo>
                <a:lnTo>
                  <a:pt x="2988927" y="296811"/>
                </a:lnTo>
                <a:lnTo>
                  <a:pt x="2850748" y="263336"/>
                </a:lnTo>
                <a:lnTo>
                  <a:pt x="2716820" y="234325"/>
                </a:lnTo>
                <a:lnTo>
                  <a:pt x="2582892" y="205313"/>
                </a:lnTo>
                <a:lnTo>
                  <a:pt x="2453216" y="180765"/>
                </a:lnTo>
                <a:lnTo>
                  <a:pt x="2327792" y="156216"/>
                </a:lnTo>
                <a:lnTo>
                  <a:pt x="2204493" y="133900"/>
                </a:lnTo>
                <a:lnTo>
                  <a:pt x="2083321" y="113815"/>
                </a:lnTo>
                <a:lnTo>
                  <a:pt x="1966399" y="95961"/>
                </a:lnTo>
                <a:lnTo>
                  <a:pt x="1849478" y="80340"/>
                </a:lnTo>
                <a:lnTo>
                  <a:pt x="1628391" y="51328"/>
                </a:lnTo>
                <a:lnTo>
                  <a:pt x="1417933" y="31243"/>
                </a:lnTo>
                <a:lnTo>
                  <a:pt x="1220230" y="15621"/>
                </a:lnTo>
                <a:lnTo>
                  <a:pt x="1031031" y="4463"/>
                </a:lnTo>
                <a:lnTo>
                  <a:pt x="852460" y="0"/>
                </a:lnTo>
                <a:lnTo>
                  <a:pt x="684519" y="0"/>
                </a:lnTo>
                <a:lnTo>
                  <a:pt x="527207" y="4463"/>
                </a:lnTo>
                <a:lnTo>
                  <a:pt x="380524" y="11158"/>
                </a:lnTo>
                <a:lnTo>
                  <a:pt x="244471" y="22316"/>
                </a:lnTo>
                <a:lnTo>
                  <a:pt x="116921" y="35706"/>
                </a:lnTo>
                <a:lnTo>
                  <a:pt x="0" y="53560"/>
                </a:lnTo>
                <a:lnTo>
                  <a:pt x="163689" y="73645"/>
                </a:lnTo>
                <a:lnTo>
                  <a:pt x="333756" y="95961"/>
                </a:lnTo>
                <a:lnTo>
                  <a:pt x="510201" y="124973"/>
                </a:lnTo>
                <a:lnTo>
                  <a:pt x="693023" y="156216"/>
                </a:lnTo>
                <a:lnTo>
                  <a:pt x="882222" y="194155"/>
                </a:lnTo>
                <a:lnTo>
                  <a:pt x="1077799" y="234325"/>
                </a:lnTo>
                <a:lnTo>
                  <a:pt x="1281880" y="278958"/>
                </a:lnTo>
                <a:lnTo>
                  <a:pt x="1490212" y="330286"/>
                </a:lnTo>
                <a:lnTo>
                  <a:pt x="1866485" y="421785"/>
                </a:lnTo>
                <a:lnTo>
                  <a:pt x="2223626" y="502124"/>
                </a:lnTo>
                <a:lnTo>
                  <a:pt x="2559508" y="575770"/>
                </a:lnTo>
                <a:lnTo>
                  <a:pt x="2723198" y="607013"/>
                </a:lnTo>
                <a:lnTo>
                  <a:pt x="2878384" y="638256"/>
                </a:lnTo>
                <a:lnTo>
                  <a:pt x="3031444" y="667268"/>
                </a:lnTo>
                <a:lnTo>
                  <a:pt x="3180253" y="691816"/>
                </a:lnTo>
                <a:lnTo>
                  <a:pt x="3324810" y="716365"/>
                </a:lnTo>
                <a:lnTo>
                  <a:pt x="3465115" y="738681"/>
                </a:lnTo>
                <a:lnTo>
                  <a:pt x="3601169" y="756535"/>
                </a:lnTo>
                <a:lnTo>
                  <a:pt x="3732971" y="774388"/>
                </a:lnTo>
                <a:lnTo>
                  <a:pt x="3860521" y="790010"/>
                </a:lnTo>
                <a:lnTo>
                  <a:pt x="3985945" y="805631"/>
                </a:lnTo>
                <a:lnTo>
                  <a:pt x="4107118" y="816790"/>
                </a:lnTo>
                <a:lnTo>
                  <a:pt x="4224039" y="825716"/>
                </a:lnTo>
                <a:lnTo>
                  <a:pt x="4336709" y="834643"/>
                </a:lnTo>
                <a:lnTo>
                  <a:pt x="4447252" y="841338"/>
                </a:lnTo>
                <a:lnTo>
                  <a:pt x="4555670" y="845801"/>
                </a:lnTo>
                <a:lnTo>
                  <a:pt x="4659836" y="850265"/>
                </a:lnTo>
                <a:lnTo>
                  <a:pt x="4759750" y="850265"/>
                </a:lnTo>
                <a:lnTo>
                  <a:pt x="4857539" y="850265"/>
                </a:lnTo>
                <a:lnTo>
                  <a:pt x="4953202" y="848033"/>
                </a:lnTo>
                <a:lnTo>
                  <a:pt x="5044613" y="845801"/>
                </a:lnTo>
                <a:lnTo>
                  <a:pt x="5133898" y="841338"/>
                </a:lnTo>
                <a:lnTo>
                  <a:pt x="5221057" y="834643"/>
                </a:lnTo>
                <a:lnTo>
                  <a:pt x="5306091" y="825716"/>
                </a:lnTo>
                <a:lnTo>
                  <a:pt x="5386873" y="816790"/>
                </a:lnTo>
                <a:lnTo>
                  <a:pt x="5467654" y="807863"/>
                </a:lnTo>
                <a:lnTo>
                  <a:pt x="5544185" y="796705"/>
                </a:lnTo>
                <a:close/>
              </a:path>
            </a:pathLst>
          </a:custGeom>
          <a:solidFill>
            <a:schemeClr val="bg2">
              <a:alpha val="39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endParaRPr lang="en-US" kern="1">
              <a:solidFill>
                <a:srgbClr val="000000"/>
              </a:solidFill>
            </a:endParaRPr>
          </a:p>
        </p:txBody>
      </p:sp>
      <p:sp>
        <p:nvSpPr>
          <p:cNvPr id="5" name="Freeform 22"/>
          <p:cNvSpPr>
            <a:extLst>
              <a:ext uri="smNativeData">
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CID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BnEQAAJRkAAAozAADoHQAAEAAAACYAAAAIAAAA//////////8="/>
              </a:ext>
            </a:extLst>
          </p:cNvSpPr>
          <p:nvPr/>
        </p:nvSpPr>
        <p:spPr>
          <a:xfrm>
            <a:off x="2828925" y="4087495"/>
            <a:ext cx="5467985" cy="774065"/>
          </a:xfrm>
          <a:custGeom>
            <a:avLst/>
            <a:gdLst/>
            <a:ahLst/>
            <a:cxnLst/>
            <a:rect l="0" t="0" r="5467985" b="774065"/>
            <a:pathLst>
              <a:path w="5467985" h="774065">
                <a:moveTo>
                  <a:pt x="0" y="78075"/>
                </a:moveTo>
                <a:lnTo>
                  <a:pt x="19133" y="73614"/>
                </a:lnTo>
                <a:lnTo>
                  <a:pt x="76534" y="62460"/>
                </a:lnTo>
                <a:lnTo>
                  <a:pt x="174329" y="46845"/>
                </a:lnTo>
                <a:lnTo>
                  <a:pt x="238108" y="37922"/>
                </a:lnTo>
                <a:lnTo>
                  <a:pt x="312517" y="28999"/>
                </a:lnTo>
                <a:lnTo>
                  <a:pt x="395429" y="22307"/>
                </a:lnTo>
                <a:lnTo>
                  <a:pt x="491098" y="15615"/>
                </a:lnTo>
                <a:lnTo>
                  <a:pt x="595270" y="8922"/>
                </a:lnTo>
                <a:lnTo>
                  <a:pt x="712198" y="4461"/>
                </a:lnTo>
                <a:lnTo>
                  <a:pt x="839756" y="2230"/>
                </a:lnTo>
                <a:lnTo>
                  <a:pt x="977944" y="0"/>
                </a:lnTo>
                <a:lnTo>
                  <a:pt x="1126762" y="2230"/>
                </a:lnTo>
                <a:lnTo>
                  <a:pt x="1286209" y="6692"/>
                </a:lnTo>
                <a:lnTo>
                  <a:pt x="1458412" y="15615"/>
                </a:lnTo>
                <a:lnTo>
                  <a:pt x="1641245" y="26768"/>
                </a:lnTo>
                <a:lnTo>
                  <a:pt x="1834708" y="44614"/>
                </a:lnTo>
                <a:lnTo>
                  <a:pt x="2040927" y="64691"/>
                </a:lnTo>
                <a:lnTo>
                  <a:pt x="2259902" y="89229"/>
                </a:lnTo>
                <a:lnTo>
                  <a:pt x="2489506" y="118228"/>
                </a:lnTo>
                <a:lnTo>
                  <a:pt x="2731866" y="153920"/>
                </a:lnTo>
                <a:lnTo>
                  <a:pt x="2984856" y="194073"/>
                </a:lnTo>
                <a:lnTo>
                  <a:pt x="3250602" y="240919"/>
                </a:lnTo>
                <a:lnTo>
                  <a:pt x="3529103" y="296687"/>
                </a:lnTo>
                <a:lnTo>
                  <a:pt x="3820361" y="356917"/>
                </a:lnTo>
                <a:lnTo>
                  <a:pt x="4124374" y="423839"/>
                </a:lnTo>
                <a:lnTo>
                  <a:pt x="4441143" y="499684"/>
                </a:lnTo>
                <a:lnTo>
                  <a:pt x="4770668" y="582221"/>
                </a:lnTo>
                <a:lnTo>
                  <a:pt x="5112948" y="673681"/>
                </a:lnTo>
                <a:lnTo>
                  <a:pt x="5467985" y="774065"/>
                </a:lnTo>
              </a:path>
            </a:pathLst>
          </a:custGeom>
          <a:noFill/>
          <a:ln w="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endParaRPr lang="en-US" kern="1">
              <a:solidFill>
                <a:srgbClr val="000000"/>
              </a:solidFill>
            </a:endParaRPr>
          </a:p>
        </p:txBody>
      </p:sp>
      <p:sp>
        <p:nvSpPr>
          <p:cNvPr id="6" name="Freeform 26"/>
          <p:cNvSpPr>
            <a:extLst>
              <a:ext uri="smNativeData">
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CCIgAAEBkAANs2AAASHQAAEAAAACYAAAAIAAAA//////////8="/>
              </a:ext>
            </a:extLst>
          </p:cNvSpPr>
          <p:nvPr/>
        </p:nvSpPr>
        <p:spPr>
          <a:xfrm>
            <a:off x="5609590" y="4074160"/>
            <a:ext cx="3307715" cy="651510"/>
          </a:xfrm>
          <a:custGeom>
            <a:avLst/>
            <a:gdLst/>
            <a:ahLst/>
            <a:cxnLst/>
            <a:rect l="0" t="0" r="3307715" b="651510"/>
            <a:pathLst>
              <a:path w="3307715" h="651510">
                <a:moveTo>
                  <a:pt x="0" y="651510"/>
                </a:moveTo>
                <a:lnTo>
                  <a:pt x="95660" y="624736"/>
                </a:lnTo>
                <a:lnTo>
                  <a:pt x="357131" y="555568"/>
                </a:lnTo>
                <a:lnTo>
                  <a:pt x="537822" y="508713"/>
                </a:lnTo>
                <a:lnTo>
                  <a:pt x="746149" y="457396"/>
                </a:lnTo>
                <a:lnTo>
                  <a:pt x="977859" y="401616"/>
                </a:lnTo>
                <a:lnTo>
                  <a:pt x="1226575" y="341373"/>
                </a:lnTo>
                <a:lnTo>
                  <a:pt x="1490172" y="283362"/>
                </a:lnTo>
                <a:lnTo>
                  <a:pt x="1760146" y="225351"/>
                </a:lnTo>
                <a:lnTo>
                  <a:pt x="2036498" y="171802"/>
                </a:lnTo>
                <a:lnTo>
                  <a:pt x="2310723" y="120485"/>
                </a:lnTo>
                <a:lnTo>
                  <a:pt x="2446773" y="98173"/>
                </a:lnTo>
                <a:lnTo>
                  <a:pt x="2578572" y="75861"/>
                </a:lnTo>
                <a:lnTo>
                  <a:pt x="2710370" y="58011"/>
                </a:lnTo>
                <a:lnTo>
                  <a:pt x="2837917" y="40162"/>
                </a:lnTo>
                <a:lnTo>
                  <a:pt x="2963338" y="26774"/>
                </a:lnTo>
                <a:lnTo>
                  <a:pt x="3082382" y="15618"/>
                </a:lnTo>
                <a:lnTo>
                  <a:pt x="3197174" y="6694"/>
                </a:lnTo>
                <a:lnTo>
                  <a:pt x="3307715" y="0"/>
                </a:lnTo>
              </a:path>
            </a:pathLst>
          </a:custGeom>
          <a:noFill/>
          <a:ln w="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endParaRPr lang="en-US" kern="1">
              <a:solidFill>
                <a:srgbClr val="000000"/>
              </a:solidFill>
            </a:endParaRPr>
          </a:p>
        </p:txBody>
      </p:sp>
      <p:sp useBgFill="1">
        <p:nvSpPr>
          <p:cNvPr id="7" name="Freeform 10"/>
          <p:cNvSpPr>
            <a:extLst>
              <a:ext uri="smNativeData">
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J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NAQAA9xgAAPc2AAAmIQAAEAAAACYAAAAIAAAA//////////8="/>
              </a:ext>
            </a:extLst>
          </p:cNvSpPr>
          <p:nvPr/>
        </p:nvSpPr>
        <p:spPr>
          <a:xfrm>
            <a:off x="211455" y="4058285"/>
            <a:ext cx="8723630" cy="1330325"/>
          </a:xfrm>
          <a:custGeom>
            <a:avLst/>
            <a:gdLst/>
            <a:ahLst/>
            <a:cxnLst/>
            <a:rect l="0" t="0" r="8723630" b="1330325"/>
            <a:pathLst>
              <a:path w="8723630" h="1330325">
                <a:moveTo>
                  <a:pt x="8719372" y="571414"/>
                </a:moveTo>
                <a:lnTo>
                  <a:pt x="8638480" y="604896"/>
                </a:lnTo>
                <a:lnTo>
                  <a:pt x="8557587" y="636145"/>
                </a:lnTo>
                <a:lnTo>
                  <a:pt x="8472437" y="665162"/>
                </a:lnTo>
                <a:lnTo>
                  <a:pt x="8385158" y="691947"/>
                </a:lnTo>
                <a:lnTo>
                  <a:pt x="8295751" y="718732"/>
                </a:lnTo>
                <a:lnTo>
                  <a:pt x="8202086" y="743285"/>
                </a:lnTo>
                <a:lnTo>
                  <a:pt x="8106292" y="763374"/>
                </a:lnTo>
                <a:lnTo>
                  <a:pt x="8006240" y="783463"/>
                </a:lnTo>
                <a:lnTo>
                  <a:pt x="7901931" y="801319"/>
                </a:lnTo>
                <a:lnTo>
                  <a:pt x="7793365" y="814712"/>
                </a:lnTo>
                <a:lnTo>
                  <a:pt x="7680541" y="828104"/>
                </a:lnTo>
                <a:lnTo>
                  <a:pt x="7563460" y="837033"/>
                </a:lnTo>
                <a:lnTo>
                  <a:pt x="7442121" y="845961"/>
                </a:lnTo>
                <a:lnTo>
                  <a:pt x="7314395" y="850425"/>
                </a:lnTo>
                <a:lnTo>
                  <a:pt x="7182413" y="850425"/>
                </a:lnTo>
                <a:lnTo>
                  <a:pt x="7044044" y="848193"/>
                </a:lnTo>
                <a:lnTo>
                  <a:pt x="6899289" y="843729"/>
                </a:lnTo>
                <a:lnTo>
                  <a:pt x="6750276" y="837033"/>
                </a:lnTo>
                <a:lnTo>
                  <a:pt x="6594877" y="825872"/>
                </a:lnTo>
                <a:lnTo>
                  <a:pt x="6430963" y="810248"/>
                </a:lnTo>
                <a:lnTo>
                  <a:pt x="6260663" y="792391"/>
                </a:lnTo>
                <a:lnTo>
                  <a:pt x="6083976" y="770070"/>
                </a:lnTo>
                <a:lnTo>
                  <a:pt x="5900903" y="745517"/>
                </a:lnTo>
                <a:lnTo>
                  <a:pt x="5709316" y="716500"/>
                </a:lnTo>
                <a:lnTo>
                  <a:pt x="5509213" y="683019"/>
                </a:lnTo>
                <a:lnTo>
                  <a:pt x="5302724" y="645073"/>
                </a:lnTo>
                <a:lnTo>
                  <a:pt x="5085591" y="602664"/>
                </a:lnTo>
                <a:lnTo>
                  <a:pt x="4862072" y="558022"/>
                </a:lnTo>
                <a:lnTo>
                  <a:pt x="4627909" y="506684"/>
                </a:lnTo>
                <a:lnTo>
                  <a:pt x="4387360" y="453114"/>
                </a:lnTo>
                <a:lnTo>
                  <a:pt x="4136167" y="395079"/>
                </a:lnTo>
                <a:lnTo>
                  <a:pt x="3874331" y="330349"/>
                </a:lnTo>
                <a:lnTo>
                  <a:pt x="3614623" y="267850"/>
                </a:lnTo>
                <a:lnTo>
                  <a:pt x="3363430" y="214280"/>
                </a:lnTo>
                <a:lnTo>
                  <a:pt x="3122881" y="165174"/>
                </a:lnTo>
                <a:lnTo>
                  <a:pt x="2892975" y="124996"/>
                </a:lnTo>
                <a:lnTo>
                  <a:pt x="2673714" y="91515"/>
                </a:lnTo>
                <a:lnTo>
                  <a:pt x="2462967" y="62498"/>
                </a:lnTo>
                <a:lnTo>
                  <a:pt x="2262864" y="40177"/>
                </a:lnTo>
                <a:lnTo>
                  <a:pt x="2073405" y="22320"/>
                </a:lnTo>
                <a:lnTo>
                  <a:pt x="1890333" y="11160"/>
                </a:lnTo>
                <a:lnTo>
                  <a:pt x="1720032" y="2232"/>
                </a:lnTo>
                <a:lnTo>
                  <a:pt x="1556118" y="0"/>
                </a:lnTo>
                <a:lnTo>
                  <a:pt x="1402848" y="0"/>
                </a:lnTo>
                <a:lnTo>
                  <a:pt x="1258093" y="4464"/>
                </a:lnTo>
                <a:lnTo>
                  <a:pt x="1121853" y="11160"/>
                </a:lnTo>
                <a:lnTo>
                  <a:pt x="994128" y="22320"/>
                </a:lnTo>
                <a:lnTo>
                  <a:pt x="874918" y="33481"/>
                </a:lnTo>
                <a:lnTo>
                  <a:pt x="762094" y="49105"/>
                </a:lnTo>
                <a:lnTo>
                  <a:pt x="659913" y="64730"/>
                </a:lnTo>
                <a:lnTo>
                  <a:pt x="564120" y="82587"/>
                </a:lnTo>
                <a:lnTo>
                  <a:pt x="478969" y="102676"/>
                </a:lnTo>
                <a:lnTo>
                  <a:pt x="398077" y="120532"/>
                </a:lnTo>
                <a:lnTo>
                  <a:pt x="327828" y="140621"/>
                </a:lnTo>
                <a:lnTo>
                  <a:pt x="263965" y="160710"/>
                </a:lnTo>
                <a:lnTo>
                  <a:pt x="206489" y="178567"/>
                </a:lnTo>
                <a:lnTo>
                  <a:pt x="157528" y="196423"/>
                </a:lnTo>
                <a:lnTo>
                  <a:pt x="114953" y="214280"/>
                </a:lnTo>
                <a:lnTo>
                  <a:pt x="51090" y="241065"/>
                </a:lnTo>
                <a:lnTo>
                  <a:pt x="12773" y="261154"/>
                </a:lnTo>
                <a:lnTo>
                  <a:pt x="0" y="267850"/>
                </a:lnTo>
                <a:lnTo>
                  <a:pt x="0" y="1330325"/>
                </a:lnTo>
                <a:lnTo>
                  <a:pt x="8719372" y="1330325"/>
                </a:lnTo>
                <a:lnTo>
                  <a:pt x="8723630" y="1323628"/>
                </a:lnTo>
                <a:lnTo>
                  <a:pt x="8723630" y="569182"/>
                </a:lnTo>
                <a:lnTo>
                  <a:pt x="8719372" y="571414"/>
                </a:lnTo>
                <a:close/>
              </a:path>
            </a:pathLst>
          </a:custGeom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endParaRPr lang="en-US" kern="1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BQAU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/BAAAKA8AAA80AACIGAAAEAAAACYAAAAIAAAAgaAAAAAAAAA="/>
              </a:ext>
            </a:extLst>
          </p:cNvSpPr>
          <p:nvPr>
            <p:ph type="title"/>
          </p:nvPr>
        </p:nvSpPr>
        <p:spPr>
          <a:xfrm>
            <a:off x="690245" y="2463800"/>
            <a:ext cx="7772400" cy="15240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ctr">
              <a:defRPr lang="ru-RU" sz="4400" b="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9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FzQA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pCAAA2AgAAOQvAACgDgAAEAAAACYAAAAIAAAAgaAAAAAAAAA="/>
              </a:ext>
            </a:extLst>
          </p:cNvSpPr>
          <p:nvPr>
            <p:ph idx="1"/>
          </p:nvPr>
        </p:nvSpPr>
        <p:spPr>
          <a:xfrm>
            <a:off x="1367155" y="1437640"/>
            <a:ext cx="6417945" cy="9398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 algn="ctr">
              <a:buNone/>
              <a:defRPr lang="ru-RU" sz="2000">
                <a:solidFill>
                  <a:srgbClr val="FFFFFF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ru-RU" sz="1400">
                <a:solidFill>
                  <a:srgbClr val="8C8C8C"/>
                </a:solidFill>
              </a:defRPr>
            </a:lvl6pPr>
            <a:lvl7pPr marL="2743200" indent="0">
              <a:buNone/>
              <a:defRPr lang="ru-RU" sz="1400">
                <a:solidFill>
                  <a:srgbClr val="8C8C8C"/>
                </a:solidFill>
              </a:defRPr>
            </a:lvl7pPr>
            <a:lvl8pPr marL="3200400" indent="0">
              <a:buNone/>
              <a:defRPr lang="ru-RU" sz="1400">
                <a:solidFill>
                  <a:srgbClr val="8C8C8C"/>
                </a:solidFill>
              </a:defRPr>
            </a:lvl8pPr>
            <a:lvl9pPr marL="3657600" indent="0">
              <a:buNone/>
              <a:defRPr lang="ru-RU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10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oAK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A0ED2508-9CE1-4370-934E-5FD6AB6258D3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11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IAKAC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12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ZoAM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CDC8-86D7-133B-99FE-706E83B06F25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1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FQIAAHA1AADK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UAF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D2D01FAD-B322-4A05-A5C9-FCC51C88E45F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4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FAB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5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oAK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DDA8-E6D7-132B-99FE-107E93B06F45}" type="slidenum">
              <a:rPr/>
              <a:pPr>
                <a:defRPr lang="en-US"/>
              </a:pPr>
              <a:t>‹#›</a:t>
            </a:fld>
            <a:endParaRPr/>
          </a:p>
        </p:txBody>
      </p:sp>
      <p:sp>
        <p:nvSpPr>
          <p:cNvPr id="6" name="Content Placeholder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BAAAexAAAK0bAACwJQAAEAAAACYAAAAIAAAAAQAAAAAAAAA="/>
              </a:ext>
            </a:extLst>
          </p:cNvSpPr>
          <p:nvPr>
            <p:ph idx="13"/>
          </p:nvPr>
        </p:nvSpPr>
        <p:spPr>
          <a:xfrm>
            <a:off x="676910" y="2679065"/>
            <a:ext cx="3822065" cy="344741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7" name="Content Placeholder 10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HAAAexAAABY0AACwJQAAEAAAACYAAAAIAAAAAQAAAAAAAAA="/>
              </a:ext>
            </a:extLst>
          </p:cNvSpPr>
          <p:nvPr>
            <p:ph idx="14"/>
          </p:nvPr>
        </p:nvSpPr>
        <p:spPr>
          <a:xfrm>
            <a:off x="4645025" y="2679065"/>
            <a:ext cx="3822065" cy="344741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FQIAAHA1AADK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M0AG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BAAAehAAAK0bAABpFAAAEAAAACYAAAAIAAAAgYAAAAAAAAA="/>
              </a:ext>
            </a:extLst>
          </p:cNvSpPr>
          <p:nvPr>
            <p:ph idx="1"/>
          </p:nvPr>
        </p:nvSpPr>
        <p:spPr>
          <a:xfrm>
            <a:off x="676910" y="2678430"/>
            <a:ext cx="3822065" cy="6394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ru-RU" sz="2400" b="0">
                <a:solidFill>
                  <a:schemeClr val="tx2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rBAAAGBUAAKsbAACwJQAAEAAAACYAAAAIAAAAAYAAAAAAAAA="/>
              </a:ext>
            </a:extLst>
          </p:cNvSpPr>
          <p:nvPr>
            <p:ph idx="2"/>
          </p:nvPr>
        </p:nvSpPr>
        <p:spPr>
          <a:xfrm>
            <a:off x="677545" y="3429000"/>
            <a:ext cx="3820160" cy="2697480"/>
          </a:xfrm>
        </p:spPr>
        <p:txBody>
          <a:bodyPr/>
          <a:lstStyle>
            <a:lvl1pPr>
              <a:defRPr lang="ru-RU" sz="20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YHAAAehAAABs0AABpFAAAEAAAACYAAAAIAAAAgYAAAAAAAAA="/>
              </a:ext>
            </a:extLst>
          </p:cNvSpPr>
          <p:nvPr>
            <p:ph idx="3"/>
          </p:nvPr>
        </p:nvSpPr>
        <p:spPr>
          <a:xfrm>
            <a:off x="4648200" y="2678430"/>
            <a:ext cx="3822065" cy="6394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ru-RU" sz="2400" b="0" i="0">
                <a:solidFill>
                  <a:schemeClr val="tx2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THAAAGBUAABY0AACwJQAAEAAAACYAAAAIAAAAAYAAAAAAAAA="/>
              </a:ext>
            </a:extLst>
          </p:cNvSpPr>
          <p:nvPr>
            <p:ph idx="4"/>
          </p:nvPr>
        </p:nvSpPr>
        <p:spPr>
          <a:xfrm>
            <a:off x="4645025" y="3429000"/>
            <a:ext cx="3822065" cy="2697480"/>
          </a:xfrm>
        </p:spPr>
        <p:txBody>
          <a:bodyPr/>
          <a:lstStyle>
            <a:lvl1pPr>
              <a:defRPr lang="ru-RU" sz="20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21A888D9-B30E-43FC-9D93-C3CA709C649B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96EA-A4D7-1360-99FE-5235D8B06F07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31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FQIAAHA1AADKCQ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E92AF595-27B9-41AB-8F7E-85FAA5FD733F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CC62-2CD7-133A-99FE-DA6F82B06F8F}" type="slidenum">
              <a:rPr/>
              <a:pPr>
                <a:defRPr lang="en-US"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32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>
            <a:extLst>
              <a:ext uri="smNativeData">
                <pr:smNativeData xmlns="" xmlns:p14="http://schemas.microsoft.com/office/powerpoint/2010/main" xmlns:pr="smNativeData" val="SMDATA_13_NKBhYhMAAAAlAAAAZQAAAA0AAAAAkAAAAEgAAACQAAAASAAAAAAAAAABAAAAAAAAAAEAAABQAAAAahg+IqZEwj8AAAAAAADwvwAAAAAAAOA/AAAAAAAA4D8AAAAAAADgPwAAAAAAAOA/AAAAAAAA4D8AAAAAAADgPwAAAAAAAOA/AAAAAAAA4D8CAAAAjAAAAAEAAAADAAAAApThAIPS/gAAAAAAAAAAAAAAAAAAAAAAAAAAAAAAAAAAAAAAZAAAAAEAAABAAAAAAAAAAGQAAAAOAQAAAAAAAAEAAABZAAAAg9L+AAAAAAAAAAAAAAAAAAAAAAAAAAAAAAAAAAAAAAAAAAAAAAAAAAAAAAAAAAAAAAAAAAAAAAAAAAAAFAAAADwAAAAAAAAAAAAAABpfhAAZ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lOEAg9L+AIPS/gAAAAAAAAAAAAAAAAAAAAAAAAAAAAAAAAAAAAAAGl+EAH9/fwDG5/wDzMzMAMDA/wB/f38AAAAAAAAAAAAAAAAAAAAAAAAAAAAhAAAAGAAAABQAAABoAQAAaAEAAOY2AAAuCgAAEAAAACYAAAAIAAAA//////////8="/>
              </a:ext>
            </a:extLst>
          </p:cNvSpPr>
          <p:nvPr/>
        </p:nvSpPr>
        <p:spPr>
          <a:xfrm>
            <a:off x="228600" y="228600"/>
            <a:ext cx="8695690" cy="1426210"/>
          </a:xfrm>
          <a:prstGeom prst="roundRect">
            <a:avLst>
              <a:gd name="adj" fmla="val 7136"/>
            </a:avLst>
          </a:prstGeom>
          <a:gradFill flip="none" rotWithShape="0">
            <a:gsLst>
              <a:gs pos="0">
                <a:srgbClr val="0294E1"/>
              </a:gs>
              <a:gs pos="89000">
                <a:srgbClr val="83D2FE"/>
              </a:gs>
              <a:gs pos="100000">
                <a:srgbClr val="83D2FE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pPr>
            <a:endParaRPr lang="en-US" kern="1">
              <a:solidFill>
                <a:srgbClr val="FFFFFF"/>
              </a:solidFill>
            </a:endParaRPr>
          </a:p>
        </p:txBody>
      </p:sp>
      <p:grpSp>
        <p:nvGrpSpPr>
          <p:cNvPr id="3" name="Group 5"/>
          <p:cNvGrpSpPr>
            <a:extLst>
              <a:ext uri="smNativeData">
                <pr:smNativeData xmlns="" xmlns:p14="http://schemas.microsoft.com/office/powerpoint/2010/main" xmlns:pr="smNativeData" val="SMDATA_7_NKBhYhMAAAAlAAAAAQAAAC8BAAAAkAAAAEgAAACQAAAASAAAAAAAAAAAAAAAAAAAABcAAAAUAAAAAAAAAAAAAAD/fwAA/38AAAAAAAAJAAAABAAAAAAAAAAMAAAAEAAAAAAAAAAAAAAAAAAAAAAAAAAfAAAAVAAAAAAAAAAAAAAAAAAAAAAAAAAAAAAAAAAAAAAAAAAAAAAAAAAAAAAAAAAAAAAAAAAAAAAAAAAAAAAAAAAAAAAAAAAAAAAAAAAAAAAAAAAAAAAAAAAAACEAAAAYAAAAFAAAAE0BAABlBAAA9zYAAJMMAAAQAAAAJgAAAAgAAAD/////AAAAAA=="/>
              </a:ext>
            </a:extLst>
          </p:cNvGrpSpPr>
          <p:nvPr/>
        </p:nvGrpSpPr>
        <p:grpSpPr>
          <a:xfrm>
            <a:off x="211455" y="714375"/>
            <a:ext cx="8723630" cy="1329690"/>
            <a:chOff x="211455" y="714375"/>
            <a:chExt cx="8723630" cy="1329690"/>
          </a:xfrm>
        </p:grpSpPr>
        <p:sp>
          <p:nvSpPr>
            <p:cNvPr id="8" name="Freeform 14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h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G5/wD////AQAAAAAAAAAAAAAAAAAAAAAAAAAAAAAAAAAAAAAAAAAAAAAAAn9/fwDG5/wDzMzMAMDA/wB/f38AAAAAAAAAAAAAAAAAAAAAAAAAAAAhAAAAGAAAABQAAAAzJQAASQUAAOU2AACuCQAAAAAAACYAAAAIAAAA//////////8="/>
                </a:ext>
              </a:extLst>
            </p:cNvSpPr>
            <p:nvPr/>
          </p:nvSpPr>
          <p:spPr>
            <a:xfrm>
              <a:off x="6047105" y="859155"/>
              <a:ext cx="2876550" cy="714375"/>
            </a:xfrm>
            <a:custGeom>
              <a:avLst/>
              <a:gdLst/>
              <a:ahLst/>
              <a:cxnLst/>
              <a:rect l="0" t="0" r="2876550" b="714375"/>
              <a:pathLst>
                <a:path w="2876550" h="714375">
                  <a:moveTo>
                    <a:pt x="2870172" y="0"/>
                  </a:moveTo>
                  <a:lnTo>
                    <a:pt x="2748987" y="20091"/>
                  </a:lnTo>
                  <a:lnTo>
                    <a:pt x="2625676" y="42416"/>
                  </a:lnTo>
                  <a:lnTo>
                    <a:pt x="2500239" y="66972"/>
                  </a:lnTo>
                  <a:lnTo>
                    <a:pt x="2370549" y="91529"/>
                  </a:lnTo>
                  <a:lnTo>
                    <a:pt x="2238734" y="120550"/>
                  </a:lnTo>
                  <a:lnTo>
                    <a:pt x="2102667" y="149572"/>
                  </a:lnTo>
                  <a:lnTo>
                    <a:pt x="1964473" y="183058"/>
                  </a:lnTo>
                  <a:lnTo>
                    <a:pt x="1822028" y="216544"/>
                  </a:lnTo>
                  <a:lnTo>
                    <a:pt x="1564775" y="281285"/>
                  </a:lnTo>
                  <a:lnTo>
                    <a:pt x="1313901" y="339328"/>
                  </a:lnTo>
                  <a:lnTo>
                    <a:pt x="1073657" y="392906"/>
                  </a:lnTo>
                  <a:lnTo>
                    <a:pt x="841917" y="444251"/>
                  </a:lnTo>
                  <a:lnTo>
                    <a:pt x="620808" y="488900"/>
                  </a:lnTo>
                  <a:lnTo>
                    <a:pt x="406076" y="529083"/>
                  </a:lnTo>
                  <a:lnTo>
                    <a:pt x="199849" y="567035"/>
                  </a:lnTo>
                  <a:lnTo>
                    <a:pt x="0" y="600521"/>
                  </a:lnTo>
                  <a:lnTo>
                    <a:pt x="138193" y="620613"/>
                  </a:lnTo>
                  <a:lnTo>
                    <a:pt x="270009" y="638472"/>
                  </a:lnTo>
                  <a:lnTo>
                    <a:pt x="397572" y="654099"/>
                  </a:lnTo>
                  <a:lnTo>
                    <a:pt x="523009" y="667494"/>
                  </a:lnTo>
                  <a:lnTo>
                    <a:pt x="644194" y="680888"/>
                  </a:lnTo>
                  <a:lnTo>
                    <a:pt x="761127" y="689818"/>
                  </a:lnTo>
                  <a:lnTo>
                    <a:pt x="873808" y="698748"/>
                  </a:lnTo>
                  <a:lnTo>
                    <a:pt x="984363" y="705445"/>
                  </a:lnTo>
                  <a:lnTo>
                    <a:pt x="1092791" y="709910"/>
                  </a:lnTo>
                  <a:lnTo>
                    <a:pt x="1196968" y="712142"/>
                  </a:lnTo>
                  <a:lnTo>
                    <a:pt x="1296892" y="714375"/>
                  </a:lnTo>
                  <a:lnTo>
                    <a:pt x="1394691" y="714375"/>
                  </a:lnTo>
                  <a:lnTo>
                    <a:pt x="1490363" y="712142"/>
                  </a:lnTo>
                  <a:lnTo>
                    <a:pt x="1583910" y="709910"/>
                  </a:lnTo>
                  <a:lnTo>
                    <a:pt x="1673204" y="705445"/>
                  </a:lnTo>
                  <a:lnTo>
                    <a:pt x="1760372" y="698748"/>
                  </a:lnTo>
                  <a:lnTo>
                    <a:pt x="1843288" y="692050"/>
                  </a:lnTo>
                  <a:lnTo>
                    <a:pt x="1926204" y="683121"/>
                  </a:lnTo>
                  <a:lnTo>
                    <a:pt x="2004868" y="671958"/>
                  </a:lnTo>
                  <a:lnTo>
                    <a:pt x="2083532" y="660796"/>
                  </a:lnTo>
                  <a:lnTo>
                    <a:pt x="2157944" y="647402"/>
                  </a:lnTo>
                  <a:lnTo>
                    <a:pt x="2232356" y="634007"/>
                  </a:lnTo>
                  <a:lnTo>
                    <a:pt x="2302516" y="618380"/>
                  </a:lnTo>
                  <a:lnTo>
                    <a:pt x="2372675" y="602753"/>
                  </a:lnTo>
                  <a:lnTo>
                    <a:pt x="2440709" y="584894"/>
                  </a:lnTo>
                  <a:lnTo>
                    <a:pt x="2506617" y="567035"/>
                  </a:lnTo>
                  <a:lnTo>
                    <a:pt x="2570398" y="546943"/>
                  </a:lnTo>
                  <a:lnTo>
                    <a:pt x="2634180" y="526851"/>
                  </a:lnTo>
                  <a:lnTo>
                    <a:pt x="2755365" y="482203"/>
                  </a:lnTo>
                  <a:lnTo>
                    <a:pt x="2872298" y="435322"/>
                  </a:lnTo>
                  <a:lnTo>
                    <a:pt x="2876550" y="433089"/>
                  </a:lnTo>
                  <a:lnTo>
                    <a:pt x="2876550" y="0"/>
                  </a:lnTo>
                  <a:lnTo>
                    <a:pt x="2870172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7" name="Freeform 18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g9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G5/wD////AQAAAAAAAAAAAAAAAAAAAAAAAAAAAAAAAAAAAAAAAAAAAAAAAn9/fwDG5/wDzMzMAMDA/wB/f38AAAAAAAAAAAAAAAAAAAAAAAAAAAAhAAAAGAAAABQAAAAdEAAAfwQAADgyAAC6CQAAAAAAACYAAAAIAAAA//////////8="/>
                </a:ext>
              </a:extLst>
            </p:cNvSpPr>
            <p:nvPr/>
          </p:nvSpPr>
          <p:spPr>
            <a:xfrm>
              <a:off x="2619375" y="730885"/>
              <a:ext cx="5544185" cy="850265"/>
            </a:xfrm>
            <a:custGeom>
              <a:avLst/>
              <a:gdLst/>
              <a:ahLst/>
              <a:cxnLst/>
              <a:rect l="0" t="0" r="5544185" b="850265"/>
              <a:pathLst>
                <a:path w="5544185" h="850265">
                  <a:moveTo>
                    <a:pt x="5544185" y="796705"/>
                  </a:moveTo>
                  <a:lnTo>
                    <a:pt x="5423012" y="781083"/>
                  </a:lnTo>
                  <a:lnTo>
                    <a:pt x="5297587" y="765461"/>
                  </a:lnTo>
                  <a:lnTo>
                    <a:pt x="5036109" y="727523"/>
                  </a:lnTo>
                  <a:lnTo>
                    <a:pt x="4759750" y="680658"/>
                  </a:lnTo>
                  <a:lnTo>
                    <a:pt x="4468511" y="629330"/>
                  </a:lnTo>
                  <a:lnTo>
                    <a:pt x="4160264" y="566843"/>
                  </a:lnTo>
                  <a:lnTo>
                    <a:pt x="3835011" y="497661"/>
                  </a:lnTo>
                  <a:lnTo>
                    <a:pt x="3492751" y="417321"/>
                  </a:lnTo>
                  <a:lnTo>
                    <a:pt x="3131359" y="330286"/>
                  </a:lnTo>
                  <a:lnTo>
                    <a:pt x="2988927" y="296811"/>
                  </a:lnTo>
                  <a:lnTo>
                    <a:pt x="2850748" y="263336"/>
                  </a:lnTo>
                  <a:lnTo>
                    <a:pt x="2716820" y="234325"/>
                  </a:lnTo>
                  <a:lnTo>
                    <a:pt x="2582892" y="205313"/>
                  </a:lnTo>
                  <a:lnTo>
                    <a:pt x="2453216" y="180765"/>
                  </a:lnTo>
                  <a:lnTo>
                    <a:pt x="2327792" y="156216"/>
                  </a:lnTo>
                  <a:lnTo>
                    <a:pt x="2204493" y="133900"/>
                  </a:lnTo>
                  <a:lnTo>
                    <a:pt x="2083321" y="113815"/>
                  </a:lnTo>
                  <a:lnTo>
                    <a:pt x="1966399" y="95961"/>
                  </a:lnTo>
                  <a:lnTo>
                    <a:pt x="1849478" y="80340"/>
                  </a:lnTo>
                  <a:lnTo>
                    <a:pt x="1628391" y="51328"/>
                  </a:lnTo>
                  <a:lnTo>
                    <a:pt x="1417933" y="31243"/>
                  </a:lnTo>
                  <a:lnTo>
                    <a:pt x="1220230" y="15621"/>
                  </a:lnTo>
                  <a:lnTo>
                    <a:pt x="1031031" y="4463"/>
                  </a:lnTo>
                  <a:lnTo>
                    <a:pt x="852460" y="0"/>
                  </a:lnTo>
                  <a:lnTo>
                    <a:pt x="684519" y="0"/>
                  </a:lnTo>
                  <a:lnTo>
                    <a:pt x="527207" y="4463"/>
                  </a:lnTo>
                  <a:lnTo>
                    <a:pt x="380524" y="11158"/>
                  </a:lnTo>
                  <a:lnTo>
                    <a:pt x="244471" y="22316"/>
                  </a:lnTo>
                  <a:lnTo>
                    <a:pt x="116921" y="35706"/>
                  </a:lnTo>
                  <a:lnTo>
                    <a:pt x="0" y="53560"/>
                  </a:lnTo>
                  <a:lnTo>
                    <a:pt x="163689" y="73645"/>
                  </a:lnTo>
                  <a:lnTo>
                    <a:pt x="333756" y="95961"/>
                  </a:lnTo>
                  <a:lnTo>
                    <a:pt x="510201" y="124973"/>
                  </a:lnTo>
                  <a:lnTo>
                    <a:pt x="693023" y="156216"/>
                  </a:lnTo>
                  <a:lnTo>
                    <a:pt x="882222" y="194155"/>
                  </a:lnTo>
                  <a:lnTo>
                    <a:pt x="1077799" y="234325"/>
                  </a:lnTo>
                  <a:lnTo>
                    <a:pt x="1281880" y="278958"/>
                  </a:lnTo>
                  <a:lnTo>
                    <a:pt x="1490212" y="330286"/>
                  </a:lnTo>
                  <a:lnTo>
                    <a:pt x="1866485" y="421785"/>
                  </a:lnTo>
                  <a:lnTo>
                    <a:pt x="2223626" y="502124"/>
                  </a:lnTo>
                  <a:lnTo>
                    <a:pt x="2559508" y="575770"/>
                  </a:lnTo>
                  <a:lnTo>
                    <a:pt x="2723198" y="607013"/>
                  </a:lnTo>
                  <a:lnTo>
                    <a:pt x="2878384" y="638256"/>
                  </a:lnTo>
                  <a:lnTo>
                    <a:pt x="3031444" y="667268"/>
                  </a:lnTo>
                  <a:lnTo>
                    <a:pt x="3180253" y="691816"/>
                  </a:lnTo>
                  <a:lnTo>
                    <a:pt x="3324810" y="716365"/>
                  </a:lnTo>
                  <a:lnTo>
                    <a:pt x="3465115" y="738681"/>
                  </a:lnTo>
                  <a:lnTo>
                    <a:pt x="3601169" y="756535"/>
                  </a:lnTo>
                  <a:lnTo>
                    <a:pt x="3732971" y="774388"/>
                  </a:lnTo>
                  <a:lnTo>
                    <a:pt x="3860521" y="790010"/>
                  </a:lnTo>
                  <a:lnTo>
                    <a:pt x="3985945" y="805631"/>
                  </a:lnTo>
                  <a:lnTo>
                    <a:pt x="4107118" y="816790"/>
                  </a:lnTo>
                  <a:lnTo>
                    <a:pt x="4224039" y="825716"/>
                  </a:lnTo>
                  <a:lnTo>
                    <a:pt x="4336709" y="834643"/>
                  </a:lnTo>
                  <a:lnTo>
                    <a:pt x="4447252" y="841338"/>
                  </a:lnTo>
                  <a:lnTo>
                    <a:pt x="4555670" y="845801"/>
                  </a:lnTo>
                  <a:lnTo>
                    <a:pt x="4659836" y="850265"/>
                  </a:lnTo>
                  <a:lnTo>
                    <a:pt x="4759750" y="850265"/>
                  </a:lnTo>
                  <a:lnTo>
                    <a:pt x="4857539" y="850265"/>
                  </a:lnTo>
                  <a:lnTo>
                    <a:pt x="4953202" y="848033"/>
                  </a:lnTo>
                  <a:lnTo>
                    <a:pt x="5044613" y="845801"/>
                  </a:lnTo>
                  <a:lnTo>
                    <a:pt x="5133898" y="841338"/>
                  </a:lnTo>
                  <a:lnTo>
                    <a:pt x="5221057" y="834643"/>
                  </a:lnTo>
                  <a:lnTo>
                    <a:pt x="5306091" y="825716"/>
                  </a:lnTo>
                  <a:lnTo>
                    <a:pt x="5386873" y="816790"/>
                  </a:lnTo>
                  <a:lnTo>
                    <a:pt x="5467654" y="807863"/>
                  </a:lnTo>
                  <a:lnTo>
                    <a:pt x="5544185" y="79670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6" name="Freeform 22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tv0F////AQAAAAAAAAAAAAAAAAAAAAAAAAAAAAAAAAAAAAAAAAAA////AH9/fwDG5/wDzMzMAMDA/wB/f38AAAAAAAAAAAAAAAAAAAAAAAAAAAAhAAAAGAAAABQAAABmEQAAkwQAAAozAABWCQAAAAAAACYAAAAIAAAA//////////8="/>
                </a:ext>
              </a:extLst>
            </p:cNvSpPr>
            <p:nvPr/>
          </p:nvSpPr>
          <p:spPr>
            <a:xfrm>
              <a:off x="2828290" y="743585"/>
              <a:ext cx="5468620" cy="774065"/>
            </a:xfrm>
            <a:custGeom>
              <a:avLst/>
              <a:gdLst/>
              <a:ahLst/>
              <a:cxnLst/>
              <a:rect l="0" t="0" r="5468620" b="774065"/>
              <a:pathLst>
                <a:path w="5468620" h="774065">
                  <a:moveTo>
                    <a:pt x="0" y="78075"/>
                  </a:moveTo>
                  <a:lnTo>
                    <a:pt x="19136" y="73614"/>
                  </a:lnTo>
                  <a:lnTo>
                    <a:pt x="76544" y="62460"/>
                  </a:lnTo>
                  <a:lnTo>
                    <a:pt x="174349" y="46845"/>
                  </a:lnTo>
                  <a:lnTo>
                    <a:pt x="238136" y="37922"/>
                  </a:lnTo>
                  <a:lnTo>
                    <a:pt x="312553" y="28999"/>
                  </a:lnTo>
                  <a:lnTo>
                    <a:pt x="395476" y="22307"/>
                  </a:lnTo>
                  <a:lnTo>
                    <a:pt x="491155" y="15615"/>
                  </a:lnTo>
                  <a:lnTo>
                    <a:pt x="595340" y="8922"/>
                  </a:lnTo>
                  <a:lnTo>
                    <a:pt x="712281" y="4461"/>
                  </a:lnTo>
                  <a:lnTo>
                    <a:pt x="839854" y="2230"/>
                  </a:lnTo>
                  <a:lnTo>
                    <a:pt x="978058" y="0"/>
                  </a:lnTo>
                  <a:lnTo>
                    <a:pt x="1126893" y="2230"/>
                  </a:lnTo>
                  <a:lnTo>
                    <a:pt x="1286359" y="6692"/>
                  </a:lnTo>
                  <a:lnTo>
                    <a:pt x="1458582" y="15615"/>
                  </a:lnTo>
                  <a:lnTo>
                    <a:pt x="1641436" y="26768"/>
                  </a:lnTo>
                  <a:lnTo>
                    <a:pt x="1834922" y="44614"/>
                  </a:lnTo>
                  <a:lnTo>
                    <a:pt x="2041165" y="64691"/>
                  </a:lnTo>
                  <a:lnTo>
                    <a:pt x="2260164" y="89229"/>
                  </a:lnTo>
                  <a:lnTo>
                    <a:pt x="2489795" y="118228"/>
                  </a:lnTo>
                  <a:lnTo>
                    <a:pt x="2732184" y="153920"/>
                  </a:lnTo>
                  <a:lnTo>
                    <a:pt x="2985203" y="194073"/>
                  </a:lnTo>
                  <a:lnTo>
                    <a:pt x="3250980" y="240919"/>
                  </a:lnTo>
                  <a:lnTo>
                    <a:pt x="3529514" y="296687"/>
                  </a:lnTo>
                  <a:lnTo>
                    <a:pt x="3820805" y="356917"/>
                  </a:lnTo>
                  <a:lnTo>
                    <a:pt x="4124853" y="423839"/>
                  </a:lnTo>
                  <a:lnTo>
                    <a:pt x="4441659" y="499684"/>
                  </a:lnTo>
                  <a:lnTo>
                    <a:pt x="4771222" y="582221"/>
                  </a:lnTo>
                  <a:lnTo>
                    <a:pt x="5113542" y="673681"/>
                  </a:lnTo>
                  <a:lnTo>
                    <a:pt x="5468620" y="774065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5" name="Freeform 26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tv0F////AQAAAAAAAAAAAAAAAAAAAAAAAAAAAAAAAAAAAAAAAAAA////AH9/fwDG5/wDzMzMAMDA/wB/f38AAAAAAAAAAAAAAAAAAAAAAAAAAAAhAAAAGAAAABQAAACCIgAAfgQAANs2AACACAAAAAAAACYAAAAIAAAA//////////8="/>
                </a:ext>
              </a:extLst>
            </p:cNvSpPr>
            <p:nvPr/>
          </p:nvSpPr>
          <p:spPr>
            <a:xfrm>
              <a:off x="5609590" y="730250"/>
              <a:ext cx="3307715" cy="651510"/>
            </a:xfrm>
            <a:custGeom>
              <a:avLst/>
              <a:gdLst/>
              <a:ahLst/>
              <a:cxnLst/>
              <a:rect l="0" t="0" r="3307715" b="651510"/>
              <a:pathLst>
                <a:path w="3307715" h="651510">
                  <a:moveTo>
                    <a:pt x="0" y="651510"/>
                  </a:moveTo>
                  <a:lnTo>
                    <a:pt x="95660" y="624736"/>
                  </a:lnTo>
                  <a:lnTo>
                    <a:pt x="357131" y="555568"/>
                  </a:lnTo>
                  <a:lnTo>
                    <a:pt x="537822" y="508713"/>
                  </a:lnTo>
                  <a:lnTo>
                    <a:pt x="746149" y="457396"/>
                  </a:lnTo>
                  <a:lnTo>
                    <a:pt x="977859" y="401616"/>
                  </a:lnTo>
                  <a:lnTo>
                    <a:pt x="1226575" y="341373"/>
                  </a:lnTo>
                  <a:lnTo>
                    <a:pt x="1490172" y="283362"/>
                  </a:lnTo>
                  <a:lnTo>
                    <a:pt x="1760146" y="225351"/>
                  </a:lnTo>
                  <a:lnTo>
                    <a:pt x="2036498" y="171802"/>
                  </a:lnTo>
                  <a:lnTo>
                    <a:pt x="2310723" y="120485"/>
                  </a:lnTo>
                  <a:lnTo>
                    <a:pt x="2446773" y="98173"/>
                  </a:lnTo>
                  <a:lnTo>
                    <a:pt x="2578572" y="75861"/>
                  </a:lnTo>
                  <a:lnTo>
                    <a:pt x="2710370" y="58011"/>
                  </a:lnTo>
                  <a:lnTo>
                    <a:pt x="2837917" y="40162"/>
                  </a:lnTo>
                  <a:lnTo>
                    <a:pt x="2963338" y="26774"/>
                  </a:lnTo>
                  <a:lnTo>
                    <a:pt x="3082382" y="15618"/>
                  </a:lnTo>
                  <a:lnTo>
                    <a:pt x="3197174" y="6694"/>
                  </a:lnTo>
                  <a:lnTo>
                    <a:pt x="3307715" y="0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 useBgFill="1">
          <p:nvSpPr>
            <p:cNvPr id="4" name="Freeform 10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J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G5/wDzMzMAMDA/wB/f38AAAAAAAAAAAAAAAAAAAAAAAAAAAAhAAAAGAAAABQAAABNAQAAZQQAAPc2AACTDAAAAAAAACYAAAAIAAAA//////////8="/>
                </a:ext>
              </a:extLst>
            </p:cNvSpPr>
            <p:nvPr/>
          </p:nvSpPr>
          <p:spPr>
            <a:xfrm>
              <a:off x="211455" y="714375"/>
              <a:ext cx="8723630" cy="1329690"/>
            </a:xfrm>
            <a:custGeom>
              <a:avLst/>
              <a:gdLst/>
              <a:ahLst/>
              <a:cxnLst/>
              <a:rect l="0" t="0" r="8723630" b="1329690"/>
              <a:pathLst>
                <a:path w="8723630" h="1329690">
                  <a:moveTo>
                    <a:pt x="8719372" y="571142"/>
                  </a:moveTo>
                  <a:lnTo>
                    <a:pt x="8638480" y="604607"/>
                  </a:lnTo>
                  <a:lnTo>
                    <a:pt x="8557587" y="635842"/>
                  </a:lnTo>
                  <a:lnTo>
                    <a:pt x="8472437" y="664845"/>
                  </a:lnTo>
                  <a:lnTo>
                    <a:pt x="8385158" y="691617"/>
                  </a:lnTo>
                  <a:lnTo>
                    <a:pt x="8295751" y="718390"/>
                  </a:lnTo>
                  <a:lnTo>
                    <a:pt x="8202086" y="742931"/>
                  </a:lnTo>
                  <a:lnTo>
                    <a:pt x="8106292" y="763010"/>
                  </a:lnTo>
                  <a:lnTo>
                    <a:pt x="8006240" y="783089"/>
                  </a:lnTo>
                  <a:lnTo>
                    <a:pt x="7901931" y="800937"/>
                  </a:lnTo>
                  <a:lnTo>
                    <a:pt x="7793365" y="814324"/>
                  </a:lnTo>
                  <a:lnTo>
                    <a:pt x="7680541" y="827710"/>
                  </a:lnTo>
                  <a:lnTo>
                    <a:pt x="7563460" y="836634"/>
                  </a:lnTo>
                  <a:lnTo>
                    <a:pt x="7442121" y="845558"/>
                  </a:lnTo>
                  <a:lnTo>
                    <a:pt x="7314395" y="850020"/>
                  </a:lnTo>
                  <a:lnTo>
                    <a:pt x="7182413" y="850020"/>
                  </a:lnTo>
                  <a:lnTo>
                    <a:pt x="7044044" y="847789"/>
                  </a:lnTo>
                  <a:lnTo>
                    <a:pt x="6899289" y="843327"/>
                  </a:lnTo>
                  <a:lnTo>
                    <a:pt x="6750276" y="836634"/>
                  </a:lnTo>
                  <a:lnTo>
                    <a:pt x="6594877" y="825479"/>
                  </a:lnTo>
                  <a:lnTo>
                    <a:pt x="6430963" y="809862"/>
                  </a:lnTo>
                  <a:lnTo>
                    <a:pt x="6260663" y="792013"/>
                  </a:lnTo>
                  <a:lnTo>
                    <a:pt x="6083976" y="769703"/>
                  </a:lnTo>
                  <a:lnTo>
                    <a:pt x="5900903" y="745162"/>
                  </a:lnTo>
                  <a:lnTo>
                    <a:pt x="5709316" y="716159"/>
                  </a:lnTo>
                  <a:lnTo>
                    <a:pt x="5509213" y="682693"/>
                  </a:lnTo>
                  <a:lnTo>
                    <a:pt x="5302724" y="644766"/>
                  </a:lnTo>
                  <a:lnTo>
                    <a:pt x="5085591" y="602376"/>
                  </a:lnTo>
                  <a:lnTo>
                    <a:pt x="4862072" y="557756"/>
                  </a:lnTo>
                  <a:lnTo>
                    <a:pt x="4627909" y="506442"/>
                  </a:lnTo>
                  <a:lnTo>
                    <a:pt x="4387360" y="452898"/>
                  </a:lnTo>
                  <a:lnTo>
                    <a:pt x="4136167" y="394891"/>
                  </a:lnTo>
                  <a:lnTo>
                    <a:pt x="3874331" y="330191"/>
                  </a:lnTo>
                  <a:lnTo>
                    <a:pt x="3614623" y="267723"/>
                  </a:lnTo>
                  <a:lnTo>
                    <a:pt x="3363430" y="214178"/>
                  </a:lnTo>
                  <a:lnTo>
                    <a:pt x="3122881" y="165096"/>
                  </a:lnTo>
                  <a:lnTo>
                    <a:pt x="2892975" y="124937"/>
                  </a:lnTo>
                  <a:lnTo>
                    <a:pt x="2673714" y="91472"/>
                  </a:lnTo>
                  <a:lnTo>
                    <a:pt x="2462967" y="62469"/>
                  </a:lnTo>
                  <a:lnTo>
                    <a:pt x="2262864" y="40158"/>
                  </a:lnTo>
                  <a:lnTo>
                    <a:pt x="2073405" y="22310"/>
                  </a:lnTo>
                  <a:lnTo>
                    <a:pt x="1890333" y="11155"/>
                  </a:lnTo>
                  <a:lnTo>
                    <a:pt x="1720032" y="2231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2"/>
                  </a:lnTo>
                  <a:lnTo>
                    <a:pt x="1121853" y="11155"/>
                  </a:lnTo>
                  <a:lnTo>
                    <a:pt x="994128" y="22310"/>
                  </a:lnTo>
                  <a:lnTo>
                    <a:pt x="874918" y="33465"/>
                  </a:lnTo>
                  <a:lnTo>
                    <a:pt x="762094" y="49083"/>
                  </a:lnTo>
                  <a:lnTo>
                    <a:pt x="659913" y="64700"/>
                  </a:lnTo>
                  <a:lnTo>
                    <a:pt x="564120" y="82548"/>
                  </a:lnTo>
                  <a:lnTo>
                    <a:pt x="478969" y="102627"/>
                  </a:lnTo>
                  <a:lnTo>
                    <a:pt x="398077" y="120475"/>
                  </a:lnTo>
                  <a:lnTo>
                    <a:pt x="327828" y="140554"/>
                  </a:lnTo>
                  <a:lnTo>
                    <a:pt x="263965" y="160634"/>
                  </a:lnTo>
                  <a:lnTo>
                    <a:pt x="206489" y="178482"/>
                  </a:lnTo>
                  <a:lnTo>
                    <a:pt x="157528" y="196330"/>
                  </a:lnTo>
                  <a:lnTo>
                    <a:pt x="114953" y="214178"/>
                  </a:lnTo>
                  <a:lnTo>
                    <a:pt x="51090" y="240951"/>
                  </a:lnTo>
                  <a:lnTo>
                    <a:pt x="12773" y="261030"/>
                  </a:lnTo>
                  <a:lnTo>
                    <a:pt x="0" y="267723"/>
                  </a:lnTo>
                  <a:lnTo>
                    <a:pt x="0" y="1329690"/>
                  </a:lnTo>
                  <a:lnTo>
                    <a:pt x="8719372" y="1329690"/>
                  </a:lnTo>
                  <a:lnTo>
                    <a:pt x="8723630" y="1322997"/>
                  </a:lnTo>
                  <a:lnTo>
                    <a:pt x="8723630" y="568911"/>
                  </a:lnTo>
                  <a:lnTo>
                    <a:pt x="8719372" y="571142"/>
                  </a:lnTo>
                  <a:close/>
                </a:path>
              </a:pathLst>
            </a:custGeom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9E63AE8A-C190-4E9F-995E-B2AFE85EB494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10" name="Footer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11" name="Slide Numb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A844-0AD7-135E-99FE-FC0BE6B06FA9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>
            <a:extLst>
              <a:ext uri="smNativeData">
                <pr:smNativeData xmlns="" xmlns:p14="http://schemas.microsoft.com/office/powerpoint/2010/main" xmlns:pr="smNativeData" val="SMDATA_13_NKBhYhMAAAAlAAAAZQAAAA0AAAAAkAAAAEgAAACQAAAASAAAAAAAAAABAAAAAAAAAAEAAABQAAAAahg+IqZEwj8AAAAAAADwvwAAAAAAAOA/AAAAAAAA4D8AAAAAAADgPwAAAAAAAOA/AAAAAAAA4D8AAAAAAADgPwAAAAAAAOA/AAAAAAAA4D8CAAAAjAAAAAEAAAADAAAAApThAIPS/gAAAAAAAAAAAAAAAAAAAAAAAAAAAAAAAAAAAAAAZAAAAAEAAABAAAAAAAAAAGQAAAAOAQAAAAAAAAEAAABZAAAAg9L+AAAAAAAAAAAAAAAAAAAAAAAAAAAAAAAAAAAAAAAAAAAAAAAAAAAAAAAAAAAAAAAAAAAAAAAAAAAAFAAAADwAAAAAAAAAAAAAABpfhAAZ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lOEAg9L+AIPS/gAAAAAAAAAAAAAAAAAAAAAAAAAAAAAAAAAAAAAAGl+EAH9/fwAAAAADzMzMAMDA/wB/f38AAAAAAAAAAAAAAAAAAAAAAAAAAAAhAAAAGAAAABQAAABoAQAAaAEAAOY2AAAuCgAAEAAAACYAAAAIAAAA//////////8="/>
              </a:ext>
            </a:extLst>
          </p:cNvSpPr>
          <p:nvPr/>
        </p:nvSpPr>
        <p:spPr>
          <a:xfrm>
            <a:off x="228600" y="228600"/>
            <a:ext cx="8695690" cy="1426210"/>
          </a:xfrm>
          <a:prstGeom prst="roundRect">
            <a:avLst>
              <a:gd name="adj" fmla="val 7136"/>
            </a:avLst>
          </a:prstGeom>
          <a:gradFill flip="none" rotWithShape="0">
            <a:gsLst>
              <a:gs pos="0">
                <a:srgbClr val="0294E1"/>
              </a:gs>
              <a:gs pos="89000">
                <a:srgbClr val="83D2FE"/>
              </a:gs>
              <a:gs pos="100000">
                <a:srgbClr val="83D2FE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pPr>
            <a:endParaRPr lang="en-US" kern="1">
              <a:solidFill>
                <a:srgbClr val="FFFFFF"/>
              </a:solidFill>
            </a:endParaRPr>
          </a:p>
        </p:txBody>
      </p:sp>
      <p:sp>
        <p:nvSpPr>
          <p:cNvPr id="3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BE81A73-9C0E-4122-9A6C-984CAA8ED6B1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4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5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D048-06D7-1326-99FE-F0739EB06FA5}" type="slidenum">
              <a:rPr/>
              <a:pPr>
                <a:defRPr lang="en-US"/>
              </a:pPr>
              <a:t>‹#›</a:t>
            </a:fld>
            <a:endParaRPr/>
          </a:p>
        </p:txBody>
      </p:sp>
      <p:sp>
        <p:nvSpPr>
          <p:cNvPr id="6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gBQAACBYAAEAaAADAIQAAEAAAACYAAAAIAAAAAaAAAAAAAAA="/>
              </a:ext>
            </a:extLst>
          </p:cNvSpPr>
          <p:nvPr>
            <p:ph idx="2"/>
          </p:nvPr>
        </p:nvSpPr>
        <p:spPr>
          <a:xfrm>
            <a:off x="914400" y="3581400"/>
            <a:ext cx="3352800" cy="19050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ru-RU" sz="1800">
                <a:solidFill>
                  <a:schemeClr val="tx2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grpSp>
        <p:nvGrpSpPr>
          <p:cNvPr id="7" name="Group 23"/>
          <p:cNvGrpSpPr>
            <a:extLst>
              <a:ext uri="smNativeData">
                <pr:smNativeData xmlns="" xmlns:p14="http://schemas.microsoft.com/office/powerpoint/2010/main" xmlns:pr="smNativeData" val="SMDATA_7_NKBhYhMAAAAlAAAAAQAAAC8BAAAAkAAAAEgAAACQAAAASAAAAAAAAAAAAAAAAAAAABcAAAAUAAAAAAAAAAAAAAD/fwAA/38AAAAAAAAJAAAABAAAAAAAAAAMAAAAEAAAAAAAAAAAAAAAAAAAAAAAAAAfAAAAVAAAAAAAAAAAAAAAAAAAAAAAAAAAAAAAAAAAAAAAAAAAAAAAAAAAAAAAAAAAAAAAAAAAAAAAAAAAAAAAAAAAAAAAAAAAAAAAAAAAAAAAAAAAAAAAAAAAACEAAAAYAAAAFAAAAE0BAABlBAAA9zYAAJYMAAAQAAAAJgAAAAgAAAD/////AAAAAA=="/>
              </a:ext>
            </a:extLst>
          </p:cNvGrpSpPr>
          <p:nvPr/>
        </p:nvGrpSpPr>
        <p:grpSpPr>
          <a:xfrm>
            <a:off x="211455" y="714375"/>
            <a:ext cx="8723630" cy="1331595"/>
            <a:chOff x="211455" y="714375"/>
            <a:chExt cx="8723630" cy="1331595"/>
          </a:xfrm>
        </p:grpSpPr>
        <p:sp>
          <p:nvSpPr>
            <p:cNvPr id="12" name="Freeform 14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h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/JQAASgUAAPc2AACwCQAAAAAAACYAAAAIAAAA//////////8="/>
                </a:ext>
              </a:extLst>
            </p:cNvSpPr>
            <p:nvPr/>
          </p:nvSpPr>
          <p:spPr>
            <a:xfrm>
              <a:off x="6054725" y="859790"/>
              <a:ext cx="2880360" cy="715010"/>
            </a:xfrm>
            <a:custGeom>
              <a:avLst/>
              <a:gdLst/>
              <a:ahLst/>
              <a:cxnLst/>
              <a:rect l="0" t="0" r="2880360" b="715010"/>
              <a:pathLst>
                <a:path w="2880360" h="715010">
                  <a:moveTo>
                    <a:pt x="2873973" y="0"/>
                  </a:moveTo>
                  <a:lnTo>
                    <a:pt x="2752628" y="20110"/>
                  </a:lnTo>
                  <a:lnTo>
                    <a:pt x="2629153" y="42454"/>
                  </a:lnTo>
                  <a:lnTo>
                    <a:pt x="2503550" y="67032"/>
                  </a:lnTo>
                  <a:lnTo>
                    <a:pt x="2373689" y="91611"/>
                  </a:lnTo>
                  <a:lnTo>
                    <a:pt x="2241699" y="120658"/>
                  </a:lnTo>
                  <a:lnTo>
                    <a:pt x="2105452" y="149705"/>
                  </a:lnTo>
                  <a:lnTo>
                    <a:pt x="1967075" y="183221"/>
                  </a:lnTo>
                  <a:lnTo>
                    <a:pt x="1824441" y="216737"/>
                  </a:lnTo>
                  <a:lnTo>
                    <a:pt x="1566848" y="281535"/>
                  </a:lnTo>
                  <a:lnTo>
                    <a:pt x="1315641" y="339630"/>
                  </a:lnTo>
                  <a:lnTo>
                    <a:pt x="1075079" y="393256"/>
                  </a:lnTo>
                  <a:lnTo>
                    <a:pt x="843032" y="444647"/>
                  </a:lnTo>
                  <a:lnTo>
                    <a:pt x="621630" y="489335"/>
                  </a:lnTo>
                  <a:lnTo>
                    <a:pt x="406614" y="529554"/>
                  </a:lnTo>
                  <a:lnTo>
                    <a:pt x="200114" y="567539"/>
                  </a:lnTo>
                  <a:lnTo>
                    <a:pt x="0" y="601055"/>
                  </a:lnTo>
                  <a:lnTo>
                    <a:pt x="138376" y="621165"/>
                  </a:lnTo>
                  <a:lnTo>
                    <a:pt x="270366" y="639040"/>
                  </a:lnTo>
                  <a:lnTo>
                    <a:pt x="398099" y="654681"/>
                  </a:lnTo>
                  <a:lnTo>
                    <a:pt x="523702" y="668087"/>
                  </a:lnTo>
                  <a:lnTo>
                    <a:pt x="645047" y="681494"/>
                  </a:lnTo>
                  <a:lnTo>
                    <a:pt x="762135" y="690432"/>
                  </a:lnTo>
                  <a:lnTo>
                    <a:pt x="874965" y="699369"/>
                  </a:lnTo>
                  <a:lnTo>
                    <a:pt x="985666" y="706072"/>
                  </a:lnTo>
                  <a:lnTo>
                    <a:pt x="1094239" y="710541"/>
                  </a:lnTo>
                  <a:lnTo>
                    <a:pt x="1198553" y="712776"/>
                  </a:lnTo>
                  <a:lnTo>
                    <a:pt x="1298610" y="715010"/>
                  </a:lnTo>
                  <a:lnTo>
                    <a:pt x="1396538" y="715010"/>
                  </a:lnTo>
                  <a:lnTo>
                    <a:pt x="1492337" y="712776"/>
                  </a:lnTo>
                  <a:lnTo>
                    <a:pt x="1586008" y="710541"/>
                  </a:lnTo>
                  <a:lnTo>
                    <a:pt x="1675420" y="706072"/>
                  </a:lnTo>
                  <a:lnTo>
                    <a:pt x="1762704" y="699369"/>
                  </a:lnTo>
                  <a:lnTo>
                    <a:pt x="1845730" y="692666"/>
                  </a:lnTo>
                  <a:lnTo>
                    <a:pt x="1928755" y="683728"/>
                  </a:lnTo>
                  <a:lnTo>
                    <a:pt x="2007524" y="672556"/>
                  </a:lnTo>
                  <a:lnTo>
                    <a:pt x="2086292" y="661384"/>
                  </a:lnTo>
                  <a:lnTo>
                    <a:pt x="2160802" y="647978"/>
                  </a:lnTo>
                  <a:lnTo>
                    <a:pt x="2235313" y="634571"/>
                  </a:lnTo>
                  <a:lnTo>
                    <a:pt x="2305565" y="618931"/>
                  </a:lnTo>
                  <a:lnTo>
                    <a:pt x="2375818" y="603290"/>
                  </a:lnTo>
                  <a:lnTo>
                    <a:pt x="2443942" y="585414"/>
                  </a:lnTo>
                  <a:lnTo>
                    <a:pt x="2509937" y="567539"/>
                  </a:lnTo>
                  <a:lnTo>
                    <a:pt x="2573803" y="547430"/>
                  </a:lnTo>
                  <a:lnTo>
                    <a:pt x="2637669" y="527320"/>
                  </a:lnTo>
                  <a:lnTo>
                    <a:pt x="2759014" y="482632"/>
                  </a:lnTo>
                  <a:lnTo>
                    <a:pt x="2876102" y="435709"/>
                  </a:lnTo>
                  <a:lnTo>
                    <a:pt x="2880360" y="433475"/>
                  </a:lnTo>
                  <a:lnTo>
                    <a:pt x="2880360" y="0"/>
                  </a:lnTo>
                  <a:lnTo>
                    <a:pt x="2873973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11" name="Freeform 18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g9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iEAAAfwQAAEkyAAC8CQAAAAAAACYAAAAIAAAA//////////8="/>
                </a:ext>
              </a:extLst>
            </p:cNvSpPr>
            <p:nvPr/>
          </p:nvSpPr>
          <p:spPr>
            <a:xfrm>
              <a:off x="2622550" y="730885"/>
              <a:ext cx="5551805" cy="851535"/>
            </a:xfrm>
            <a:custGeom>
              <a:avLst/>
              <a:gdLst/>
              <a:ahLst/>
              <a:cxnLst/>
              <a:rect l="0" t="0" r="5551805" b="851535"/>
              <a:pathLst>
                <a:path w="5551805" h="851535">
                  <a:moveTo>
                    <a:pt x="5551805" y="797895"/>
                  </a:moveTo>
                  <a:lnTo>
                    <a:pt x="5430465" y="782250"/>
                  </a:lnTo>
                  <a:lnTo>
                    <a:pt x="5304868" y="766605"/>
                  </a:lnTo>
                  <a:lnTo>
                    <a:pt x="5043031" y="728610"/>
                  </a:lnTo>
                  <a:lnTo>
                    <a:pt x="4766292" y="681675"/>
                  </a:lnTo>
                  <a:lnTo>
                    <a:pt x="4474652" y="630270"/>
                  </a:lnTo>
                  <a:lnTo>
                    <a:pt x="4165982" y="567690"/>
                  </a:lnTo>
                  <a:lnTo>
                    <a:pt x="3840282" y="498405"/>
                  </a:lnTo>
                  <a:lnTo>
                    <a:pt x="3497551" y="417945"/>
                  </a:lnTo>
                  <a:lnTo>
                    <a:pt x="3135662" y="330780"/>
                  </a:lnTo>
                  <a:lnTo>
                    <a:pt x="2993035" y="297255"/>
                  </a:lnTo>
                  <a:lnTo>
                    <a:pt x="2854666" y="263730"/>
                  </a:lnTo>
                  <a:lnTo>
                    <a:pt x="2720554" y="234675"/>
                  </a:lnTo>
                  <a:lnTo>
                    <a:pt x="2586442" y="205620"/>
                  </a:lnTo>
                  <a:lnTo>
                    <a:pt x="2456588" y="181035"/>
                  </a:lnTo>
                  <a:lnTo>
                    <a:pt x="2330991" y="156450"/>
                  </a:lnTo>
                  <a:lnTo>
                    <a:pt x="2207523" y="134100"/>
                  </a:lnTo>
                  <a:lnTo>
                    <a:pt x="2086184" y="113985"/>
                  </a:lnTo>
                  <a:lnTo>
                    <a:pt x="1969102" y="96105"/>
                  </a:lnTo>
                  <a:lnTo>
                    <a:pt x="1852020" y="80460"/>
                  </a:lnTo>
                  <a:lnTo>
                    <a:pt x="1630629" y="51405"/>
                  </a:lnTo>
                  <a:lnTo>
                    <a:pt x="1419882" y="31290"/>
                  </a:lnTo>
                  <a:lnTo>
                    <a:pt x="1221908" y="15645"/>
                  </a:lnTo>
                  <a:lnTo>
                    <a:pt x="1032448" y="4470"/>
                  </a:lnTo>
                  <a:lnTo>
                    <a:pt x="853632" y="0"/>
                  </a:lnTo>
                  <a:lnTo>
                    <a:pt x="685460" y="0"/>
                  </a:lnTo>
                  <a:lnTo>
                    <a:pt x="527932" y="4470"/>
                  </a:lnTo>
                  <a:lnTo>
                    <a:pt x="381047" y="11175"/>
                  </a:lnTo>
                  <a:lnTo>
                    <a:pt x="244807" y="22350"/>
                  </a:lnTo>
                  <a:lnTo>
                    <a:pt x="117081" y="35760"/>
                  </a:lnTo>
                  <a:lnTo>
                    <a:pt x="0" y="53640"/>
                  </a:lnTo>
                  <a:lnTo>
                    <a:pt x="163914" y="73755"/>
                  </a:lnTo>
                  <a:lnTo>
                    <a:pt x="334215" y="96105"/>
                  </a:lnTo>
                  <a:lnTo>
                    <a:pt x="510902" y="125160"/>
                  </a:lnTo>
                  <a:lnTo>
                    <a:pt x="693975" y="156450"/>
                  </a:lnTo>
                  <a:lnTo>
                    <a:pt x="883435" y="194445"/>
                  </a:lnTo>
                  <a:lnTo>
                    <a:pt x="1079281" y="234675"/>
                  </a:lnTo>
                  <a:lnTo>
                    <a:pt x="1283642" y="279375"/>
                  </a:lnTo>
                  <a:lnTo>
                    <a:pt x="1492260" y="330780"/>
                  </a:lnTo>
                  <a:lnTo>
                    <a:pt x="1869050" y="422415"/>
                  </a:lnTo>
                  <a:lnTo>
                    <a:pt x="2226682" y="502874"/>
                  </a:lnTo>
                  <a:lnTo>
                    <a:pt x="2563026" y="576630"/>
                  </a:lnTo>
                  <a:lnTo>
                    <a:pt x="2726941" y="607920"/>
                  </a:lnTo>
                  <a:lnTo>
                    <a:pt x="2882340" y="639210"/>
                  </a:lnTo>
                  <a:lnTo>
                    <a:pt x="3035611" y="668265"/>
                  </a:lnTo>
                  <a:lnTo>
                    <a:pt x="3184624" y="692850"/>
                  </a:lnTo>
                  <a:lnTo>
                    <a:pt x="3329379" y="717435"/>
                  </a:lnTo>
                  <a:lnTo>
                    <a:pt x="3469878" y="739785"/>
                  </a:lnTo>
                  <a:lnTo>
                    <a:pt x="3606118" y="757665"/>
                  </a:lnTo>
                  <a:lnTo>
                    <a:pt x="3738101" y="775545"/>
                  </a:lnTo>
                  <a:lnTo>
                    <a:pt x="3865827" y="791190"/>
                  </a:lnTo>
                  <a:lnTo>
                    <a:pt x="3991424" y="806835"/>
                  </a:lnTo>
                  <a:lnTo>
                    <a:pt x="4112763" y="818010"/>
                  </a:lnTo>
                  <a:lnTo>
                    <a:pt x="4229845" y="826950"/>
                  </a:lnTo>
                  <a:lnTo>
                    <a:pt x="4342669" y="835890"/>
                  </a:lnTo>
                  <a:lnTo>
                    <a:pt x="4453365" y="842595"/>
                  </a:lnTo>
                  <a:lnTo>
                    <a:pt x="4561931" y="847065"/>
                  </a:lnTo>
                  <a:lnTo>
                    <a:pt x="4666241" y="851535"/>
                  </a:lnTo>
                  <a:lnTo>
                    <a:pt x="4766292" y="851535"/>
                  </a:lnTo>
                  <a:lnTo>
                    <a:pt x="4864215" y="851535"/>
                  </a:lnTo>
                  <a:lnTo>
                    <a:pt x="4960009" y="849300"/>
                  </a:lnTo>
                  <a:lnTo>
                    <a:pt x="5051546" y="847065"/>
                  </a:lnTo>
                  <a:lnTo>
                    <a:pt x="5140954" y="842595"/>
                  </a:lnTo>
                  <a:lnTo>
                    <a:pt x="5228233" y="835890"/>
                  </a:lnTo>
                  <a:lnTo>
                    <a:pt x="5313383" y="826950"/>
                  </a:lnTo>
                  <a:lnTo>
                    <a:pt x="5394276" y="818010"/>
                  </a:lnTo>
                  <a:lnTo>
                    <a:pt x="5475169" y="809070"/>
                  </a:lnTo>
                  <a:lnTo>
                    <a:pt x="5551805" y="79789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10" name="Freeform 22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BsEQAAkwQAABozAABYCQAAAAAAACYAAAAIAAAA//////////8="/>
                </a:ext>
              </a:extLst>
            </p:cNvSpPr>
            <p:nvPr/>
          </p:nvSpPr>
          <p:spPr>
            <a:xfrm>
              <a:off x="2832100" y="743585"/>
              <a:ext cx="5474970" cy="775335"/>
            </a:xfrm>
            <a:custGeom>
              <a:avLst/>
              <a:gdLst/>
              <a:ahLst/>
              <a:cxnLst/>
              <a:rect l="0" t="0" r="5474970" b="775335"/>
              <a:pathLst>
                <a:path w="5474970" h="775335">
                  <a:moveTo>
                    <a:pt x="0" y="78203"/>
                  </a:moveTo>
                  <a:lnTo>
                    <a:pt x="19158" y="73735"/>
                  </a:lnTo>
                  <a:lnTo>
                    <a:pt x="76633" y="62563"/>
                  </a:lnTo>
                  <a:lnTo>
                    <a:pt x="174552" y="46922"/>
                  </a:lnTo>
                  <a:lnTo>
                    <a:pt x="238412" y="37984"/>
                  </a:lnTo>
                  <a:lnTo>
                    <a:pt x="312916" y="29047"/>
                  </a:lnTo>
                  <a:lnTo>
                    <a:pt x="395935" y="22343"/>
                  </a:lnTo>
                  <a:lnTo>
                    <a:pt x="491726" y="15640"/>
                  </a:lnTo>
                  <a:lnTo>
                    <a:pt x="596031" y="8937"/>
                  </a:lnTo>
                  <a:lnTo>
                    <a:pt x="713108" y="4468"/>
                  </a:lnTo>
                  <a:lnTo>
                    <a:pt x="840829" y="2234"/>
                  </a:lnTo>
                  <a:lnTo>
                    <a:pt x="979194" y="0"/>
                  </a:lnTo>
                  <a:lnTo>
                    <a:pt x="1128201" y="2234"/>
                  </a:lnTo>
                  <a:lnTo>
                    <a:pt x="1287853" y="6703"/>
                  </a:lnTo>
                  <a:lnTo>
                    <a:pt x="1460276" y="15640"/>
                  </a:lnTo>
                  <a:lnTo>
                    <a:pt x="1643342" y="26812"/>
                  </a:lnTo>
                  <a:lnTo>
                    <a:pt x="1837053" y="44687"/>
                  </a:lnTo>
                  <a:lnTo>
                    <a:pt x="2043535" y="64797"/>
                  </a:lnTo>
                  <a:lnTo>
                    <a:pt x="2262789" y="89375"/>
                  </a:lnTo>
                  <a:lnTo>
                    <a:pt x="2492687" y="118422"/>
                  </a:lnTo>
                  <a:lnTo>
                    <a:pt x="2735356" y="154173"/>
                  </a:lnTo>
                  <a:lnTo>
                    <a:pt x="2988669" y="194392"/>
                  </a:lnTo>
                  <a:lnTo>
                    <a:pt x="3254755" y="241314"/>
                  </a:lnTo>
                  <a:lnTo>
                    <a:pt x="3533612" y="297174"/>
                  </a:lnTo>
                  <a:lnTo>
                    <a:pt x="3825241" y="357503"/>
                  </a:lnTo>
                  <a:lnTo>
                    <a:pt x="4129643" y="424535"/>
                  </a:lnTo>
                  <a:lnTo>
                    <a:pt x="4446817" y="500504"/>
                  </a:lnTo>
                  <a:lnTo>
                    <a:pt x="4776762" y="583177"/>
                  </a:lnTo>
                  <a:lnTo>
                    <a:pt x="5119480" y="674787"/>
                  </a:lnTo>
                  <a:lnTo>
                    <a:pt x="5474970" y="775335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9" name="Freeform 26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CNIgAAfgQAAO02AACBCAAAAAAAACYAAAAIAAAA//////////8="/>
                </a:ext>
              </a:extLst>
            </p:cNvSpPr>
            <p:nvPr/>
          </p:nvSpPr>
          <p:spPr>
            <a:xfrm>
              <a:off x="5616575" y="730250"/>
              <a:ext cx="3312160" cy="652145"/>
            </a:xfrm>
            <a:custGeom>
              <a:avLst/>
              <a:gdLst/>
              <a:ahLst/>
              <a:cxnLst/>
              <a:rect l="0" t="0" r="3312160" b="652145"/>
              <a:pathLst>
                <a:path w="3312160" h="652145">
                  <a:moveTo>
                    <a:pt x="0" y="652145"/>
                  </a:moveTo>
                  <a:lnTo>
                    <a:pt x="95789" y="625344"/>
                  </a:lnTo>
                  <a:lnTo>
                    <a:pt x="357611" y="556109"/>
                  </a:lnTo>
                  <a:lnTo>
                    <a:pt x="538545" y="509209"/>
                  </a:lnTo>
                  <a:lnTo>
                    <a:pt x="747152" y="457841"/>
                  </a:lnTo>
                  <a:lnTo>
                    <a:pt x="979173" y="402007"/>
                  </a:lnTo>
                  <a:lnTo>
                    <a:pt x="1228224" y="341706"/>
                  </a:lnTo>
                  <a:lnTo>
                    <a:pt x="1492175" y="283638"/>
                  </a:lnTo>
                  <a:lnTo>
                    <a:pt x="1762512" y="225570"/>
                  </a:lnTo>
                  <a:lnTo>
                    <a:pt x="2039235" y="171969"/>
                  </a:lnTo>
                  <a:lnTo>
                    <a:pt x="2313829" y="120602"/>
                  </a:lnTo>
                  <a:lnTo>
                    <a:pt x="2450062" y="98268"/>
                  </a:lnTo>
                  <a:lnTo>
                    <a:pt x="2582037" y="75934"/>
                  </a:lnTo>
                  <a:lnTo>
                    <a:pt x="2714013" y="58067"/>
                  </a:lnTo>
                  <a:lnTo>
                    <a:pt x="2841731" y="40200"/>
                  </a:lnTo>
                  <a:lnTo>
                    <a:pt x="2967321" y="26800"/>
                  </a:lnTo>
                  <a:lnTo>
                    <a:pt x="3086524" y="15633"/>
                  </a:lnTo>
                  <a:lnTo>
                    <a:pt x="3201471" y="6700"/>
                  </a:lnTo>
                  <a:lnTo>
                    <a:pt x="3312160" y="0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 useBgFill="1">
          <p:nvSpPr>
            <p:cNvPr id="8" name="Freeform 28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J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NAQAAZQQAAPc2AACWDAAAAAAAACYAAAAIAAAA//////////8="/>
                </a:ext>
              </a:extLst>
            </p:cNvSpPr>
            <p:nvPr/>
          </p:nvSpPr>
          <p:spPr>
            <a:xfrm>
              <a:off x="211455" y="714375"/>
              <a:ext cx="8723630" cy="1331595"/>
            </a:xfrm>
            <a:custGeom>
              <a:avLst/>
              <a:gdLst/>
              <a:ahLst/>
              <a:cxnLst/>
              <a:rect l="0" t="0" r="8723630" b="1331595"/>
              <a:pathLst>
                <a:path w="8723630" h="1331595">
                  <a:moveTo>
                    <a:pt x="8719372" y="571960"/>
                  </a:moveTo>
                  <a:lnTo>
                    <a:pt x="8638480" y="605473"/>
                  </a:lnTo>
                  <a:lnTo>
                    <a:pt x="8557587" y="636752"/>
                  </a:lnTo>
                  <a:lnTo>
                    <a:pt x="8472437" y="665797"/>
                  </a:lnTo>
                  <a:lnTo>
                    <a:pt x="8385158" y="692608"/>
                  </a:lnTo>
                  <a:lnTo>
                    <a:pt x="8295751" y="719418"/>
                  </a:lnTo>
                  <a:lnTo>
                    <a:pt x="8202086" y="743995"/>
                  </a:lnTo>
                  <a:lnTo>
                    <a:pt x="8106292" y="764103"/>
                  </a:lnTo>
                  <a:lnTo>
                    <a:pt x="8006240" y="784211"/>
                  </a:lnTo>
                  <a:lnTo>
                    <a:pt x="7901931" y="802084"/>
                  </a:lnTo>
                  <a:lnTo>
                    <a:pt x="7793365" y="815490"/>
                  </a:lnTo>
                  <a:lnTo>
                    <a:pt x="7680541" y="828895"/>
                  </a:lnTo>
                  <a:lnTo>
                    <a:pt x="7563460" y="837832"/>
                  </a:lnTo>
                  <a:lnTo>
                    <a:pt x="7442121" y="846769"/>
                  </a:lnTo>
                  <a:lnTo>
                    <a:pt x="7314395" y="851237"/>
                  </a:lnTo>
                  <a:lnTo>
                    <a:pt x="7182413" y="851237"/>
                  </a:lnTo>
                  <a:lnTo>
                    <a:pt x="7044044" y="849003"/>
                  </a:lnTo>
                  <a:lnTo>
                    <a:pt x="6899289" y="844535"/>
                  </a:lnTo>
                  <a:lnTo>
                    <a:pt x="6750276" y="837832"/>
                  </a:lnTo>
                  <a:lnTo>
                    <a:pt x="6594877" y="826661"/>
                  </a:lnTo>
                  <a:lnTo>
                    <a:pt x="6430963" y="811021"/>
                  </a:lnTo>
                  <a:lnTo>
                    <a:pt x="6260663" y="793148"/>
                  </a:lnTo>
                  <a:lnTo>
                    <a:pt x="6083976" y="770805"/>
                  </a:lnTo>
                  <a:lnTo>
                    <a:pt x="5900903" y="746229"/>
                  </a:lnTo>
                  <a:lnTo>
                    <a:pt x="5709316" y="717184"/>
                  </a:lnTo>
                  <a:lnTo>
                    <a:pt x="5509213" y="683671"/>
                  </a:lnTo>
                  <a:lnTo>
                    <a:pt x="5302724" y="645689"/>
                  </a:lnTo>
                  <a:lnTo>
                    <a:pt x="5085591" y="603239"/>
                  </a:lnTo>
                  <a:lnTo>
                    <a:pt x="4862072" y="558554"/>
                  </a:lnTo>
                  <a:lnTo>
                    <a:pt x="4627909" y="507167"/>
                  </a:lnTo>
                  <a:lnTo>
                    <a:pt x="4387360" y="453546"/>
                  </a:lnTo>
                  <a:lnTo>
                    <a:pt x="4136167" y="395456"/>
                  </a:lnTo>
                  <a:lnTo>
                    <a:pt x="3874331" y="330664"/>
                  </a:lnTo>
                  <a:lnTo>
                    <a:pt x="3614623" y="268106"/>
                  </a:lnTo>
                  <a:lnTo>
                    <a:pt x="3363430" y="214485"/>
                  </a:lnTo>
                  <a:lnTo>
                    <a:pt x="3122881" y="165332"/>
                  </a:lnTo>
                  <a:lnTo>
                    <a:pt x="2892975" y="125116"/>
                  </a:lnTo>
                  <a:lnTo>
                    <a:pt x="2673714" y="91603"/>
                  </a:lnTo>
                  <a:lnTo>
                    <a:pt x="2462967" y="62558"/>
                  </a:lnTo>
                  <a:lnTo>
                    <a:pt x="2262864" y="40215"/>
                  </a:lnTo>
                  <a:lnTo>
                    <a:pt x="2073405" y="22342"/>
                  </a:lnTo>
                  <a:lnTo>
                    <a:pt x="1890333" y="11171"/>
                  </a:lnTo>
                  <a:lnTo>
                    <a:pt x="1720032" y="2234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8"/>
                  </a:lnTo>
                  <a:lnTo>
                    <a:pt x="1121853" y="11171"/>
                  </a:lnTo>
                  <a:lnTo>
                    <a:pt x="994128" y="22342"/>
                  </a:lnTo>
                  <a:lnTo>
                    <a:pt x="874918" y="33513"/>
                  </a:lnTo>
                  <a:lnTo>
                    <a:pt x="762094" y="49152"/>
                  </a:lnTo>
                  <a:lnTo>
                    <a:pt x="659913" y="64792"/>
                  </a:lnTo>
                  <a:lnTo>
                    <a:pt x="564120" y="82666"/>
                  </a:lnTo>
                  <a:lnTo>
                    <a:pt x="478969" y="102774"/>
                  </a:lnTo>
                  <a:lnTo>
                    <a:pt x="398077" y="120647"/>
                  </a:lnTo>
                  <a:lnTo>
                    <a:pt x="327828" y="140755"/>
                  </a:lnTo>
                  <a:lnTo>
                    <a:pt x="263965" y="160863"/>
                  </a:lnTo>
                  <a:lnTo>
                    <a:pt x="206489" y="178737"/>
                  </a:lnTo>
                  <a:lnTo>
                    <a:pt x="157528" y="196611"/>
                  </a:lnTo>
                  <a:lnTo>
                    <a:pt x="114953" y="214485"/>
                  </a:lnTo>
                  <a:lnTo>
                    <a:pt x="51090" y="241295"/>
                  </a:lnTo>
                  <a:lnTo>
                    <a:pt x="12773" y="261403"/>
                  </a:lnTo>
                  <a:lnTo>
                    <a:pt x="0" y="268106"/>
                  </a:lnTo>
                  <a:lnTo>
                    <a:pt x="0" y="1331595"/>
                  </a:lnTo>
                  <a:lnTo>
                    <a:pt x="8719372" y="1331595"/>
                  </a:lnTo>
                  <a:lnTo>
                    <a:pt x="8723630" y="1324892"/>
                  </a:lnTo>
                  <a:lnTo>
                    <a:pt x="8723630" y="569726"/>
                  </a:lnTo>
                  <a:lnTo>
                    <a:pt x="8719372" y="571960"/>
                  </a:lnTo>
                  <a:close/>
                </a:path>
              </a:pathLst>
            </a:custGeom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</p:grpSp>
      <p:sp>
        <p:nvSpPr>
          <p:cNvPr id="13" name="Title 2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gBQAAEA4AAEAaAADFFQAAEAAAACYAAAAIAAAAgaAAAAAAAAA="/>
              </a:ext>
            </a:extLst>
          </p:cNvSpPr>
          <p:nvPr>
            <p:ph type="title"/>
          </p:nvPr>
        </p:nvSpPr>
        <p:spPr>
          <a:xfrm>
            <a:off x="914400" y="2286000"/>
            <a:ext cx="3352800" cy="12528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3200">
                <a:solidFill>
                  <a:schemeClr val="tx2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14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eHAAAQAsAAKI0AACwIgAAEAAAACYAAAAIAAAAgYAAAAAAAAA="/>
              </a:ext>
            </a:extLst>
          </p:cNvSpPr>
          <p:nvPr>
            <p:ph idx="1"/>
          </p:nvPr>
        </p:nvSpPr>
        <p:spPr>
          <a:xfrm>
            <a:off x="4652010" y="1828800"/>
            <a:ext cx="3903980" cy="38100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 lang="ru-RU"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lang="ru-RU"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lang="ru-RU"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lang="ru-RU"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lang="ru-RU" sz="1600">
                <a:solidFill>
                  <a:schemeClr val="tx2"/>
                </a:solidFill>
              </a:defRPr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>
            <a:extLst>
              <a:ext uri="smNativeData">
                <pr:smNativeData xmlns="" xmlns:p14="http://schemas.microsoft.com/office/powerpoint/2010/main" xmlns:pr="smNativeData" val="SMDATA_13_NKBhYhMAAAAlAAAAZQAAAA0AAAAAkAAAAEgAAACQAAAASAAAAAAAAAABAAAAAAAAAAEAAABQAAAAW3wKgPEMmj8AAAAAAADwvwAAAAAAAOA/AAAAAAAA4D8AAAAAAADgPwAAAAAAAOA/AAAAAAAA4D8AAAAAAADgPwAAAAAAAOA/AAAAAAAA4D8CAAAAjAAAAAEAAAADAAAAApThAIPS/gAAAAAAAAAAAAAAAAAAAAAAAAAAAAAAAAAAAAAAZAAAAAEAAABAAAAAAAAAAGQAAAAOAQAAAAAAAAAAAAAAAAAAAAAAAAAAAAAAAAAAAAAAAAAAAAAAAAAAAAAAAAAAAAAAAAAAAAAAAAAAAAAAAAAAAAAAAAAAAAAAAAAAFAAAADwAAAAAAAAAAAAAABpfhAAZ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lOEAg9L+AAAAAAAAAAAAAAAAAAAAAAAAAAAAAAAAAAAAAAAAAAAAGl+EAH9/fwAAAAADzMzMAMDA/wB/f38AAAAAAAAAAAAAAAAAAAAAAAAAAAAhAAAAGAAAABQAAABoAQAAaAEAAOY2AACIJgAAEAAAACYAAAAIAAAA//////////8="/>
              </a:ext>
            </a:extLst>
          </p:cNvSpPr>
          <p:nvPr/>
        </p:nvSpPr>
        <p:spPr>
          <a:xfrm>
            <a:off x="228600" y="228600"/>
            <a:ext cx="8695690" cy="6035040"/>
          </a:xfrm>
          <a:prstGeom prst="roundRect">
            <a:avLst>
              <a:gd name="adj" fmla="val 1272"/>
            </a:avLst>
          </a:prstGeom>
          <a:gradFill flip="none" rotWithShape="0">
            <a:gsLst>
              <a:gs pos="0">
                <a:srgbClr val="0294E1"/>
              </a:gs>
              <a:gs pos="100000">
                <a:srgbClr val="83D2FE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pPr>
            <a:endParaRPr lang="en-US" kern="1">
              <a:solidFill>
                <a:srgbClr val="FFFFFF"/>
              </a:solidFill>
            </a:endParaRPr>
          </a:p>
        </p:txBody>
      </p:sp>
      <p:grpSp>
        <p:nvGrpSpPr>
          <p:cNvPr id="3" name="Group 8"/>
          <p:cNvGrpSpPr>
            <a:extLst>
              <a:ext uri="smNativeData">
                <pr:smNativeData xmlns="" xmlns:p14="http://schemas.microsoft.com/office/powerpoint/2010/main" xmlns:pr="smNativeData" val="SMDATA_7_NKBhYhMAAAAlAAAAAQAAAC8BAAAAkAAAAEgAAACQAAAASAAAAAAAAAAAAAAAAAAAABcAAAAUAAAAAAAAAAAAAAD/fwAA/38AAAAAAAAJAAAABAAAAAAAAAAMAAAAEAAAAAAAAAAAAAAAAAAAAAAAAAAfAAAAVAAAAAAAAAAAAAAAAAAAAAAAAAAAAAAAAAAAAAAAAAAAAAAAAAAAAAAAAAAAAAAAAAAAAAAAAAAAAAAAAAAAAAAAAAAAAAAAAAAAAAAAAAAAAAAAAAAAACEAAAAYAAAAFAAAAE0BAADvIAAA9zYAACApAAAQAAAAJgAAAAgAAAD/////AAAAAA=="/>
              </a:ext>
            </a:extLst>
          </p:cNvGrpSpPr>
          <p:nvPr/>
        </p:nvGrpSpPr>
        <p:grpSpPr>
          <a:xfrm>
            <a:off x="211455" y="5353685"/>
            <a:ext cx="8723630" cy="1331595"/>
            <a:chOff x="211455" y="5353685"/>
            <a:chExt cx="8723630" cy="1331595"/>
          </a:xfrm>
        </p:grpSpPr>
        <p:sp>
          <p:nvSpPr>
            <p:cNvPr id="8" name="Freeform 14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h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/JQAA1CEAAPc2AAA6JgAAAAAAACYAAAAIAAAA//////////8="/>
                </a:ext>
              </a:extLst>
            </p:cNvSpPr>
            <p:nvPr/>
          </p:nvSpPr>
          <p:spPr>
            <a:xfrm>
              <a:off x="6054725" y="5499100"/>
              <a:ext cx="2880360" cy="715010"/>
            </a:xfrm>
            <a:custGeom>
              <a:avLst/>
              <a:gdLst/>
              <a:ahLst/>
              <a:cxnLst/>
              <a:rect l="0" t="0" r="2880360" b="715010"/>
              <a:pathLst>
                <a:path w="2880360" h="715010">
                  <a:moveTo>
                    <a:pt x="2873973" y="0"/>
                  </a:moveTo>
                  <a:lnTo>
                    <a:pt x="2752628" y="20110"/>
                  </a:lnTo>
                  <a:lnTo>
                    <a:pt x="2629153" y="42454"/>
                  </a:lnTo>
                  <a:lnTo>
                    <a:pt x="2503550" y="67032"/>
                  </a:lnTo>
                  <a:lnTo>
                    <a:pt x="2373689" y="91611"/>
                  </a:lnTo>
                  <a:lnTo>
                    <a:pt x="2241699" y="120658"/>
                  </a:lnTo>
                  <a:lnTo>
                    <a:pt x="2105452" y="149705"/>
                  </a:lnTo>
                  <a:lnTo>
                    <a:pt x="1967075" y="183221"/>
                  </a:lnTo>
                  <a:lnTo>
                    <a:pt x="1824441" y="216737"/>
                  </a:lnTo>
                  <a:lnTo>
                    <a:pt x="1566848" y="281535"/>
                  </a:lnTo>
                  <a:lnTo>
                    <a:pt x="1315641" y="339630"/>
                  </a:lnTo>
                  <a:lnTo>
                    <a:pt x="1075079" y="393256"/>
                  </a:lnTo>
                  <a:lnTo>
                    <a:pt x="843032" y="444647"/>
                  </a:lnTo>
                  <a:lnTo>
                    <a:pt x="621630" y="489335"/>
                  </a:lnTo>
                  <a:lnTo>
                    <a:pt x="406614" y="529554"/>
                  </a:lnTo>
                  <a:lnTo>
                    <a:pt x="200114" y="567539"/>
                  </a:lnTo>
                  <a:lnTo>
                    <a:pt x="0" y="601055"/>
                  </a:lnTo>
                  <a:lnTo>
                    <a:pt x="138376" y="621165"/>
                  </a:lnTo>
                  <a:lnTo>
                    <a:pt x="270366" y="639040"/>
                  </a:lnTo>
                  <a:lnTo>
                    <a:pt x="398099" y="654681"/>
                  </a:lnTo>
                  <a:lnTo>
                    <a:pt x="523702" y="668087"/>
                  </a:lnTo>
                  <a:lnTo>
                    <a:pt x="645047" y="681494"/>
                  </a:lnTo>
                  <a:lnTo>
                    <a:pt x="762135" y="690432"/>
                  </a:lnTo>
                  <a:lnTo>
                    <a:pt x="874965" y="699369"/>
                  </a:lnTo>
                  <a:lnTo>
                    <a:pt x="985666" y="706072"/>
                  </a:lnTo>
                  <a:lnTo>
                    <a:pt x="1094239" y="710541"/>
                  </a:lnTo>
                  <a:lnTo>
                    <a:pt x="1198553" y="712776"/>
                  </a:lnTo>
                  <a:lnTo>
                    <a:pt x="1298610" y="715010"/>
                  </a:lnTo>
                  <a:lnTo>
                    <a:pt x="1396538" y="715010"/>
                  </a:lnTo>
                  <a:lnTo>
                    <a:pt x="1492337" y="712776"/>
                  </a:lnTo>
                  <a:lnTo>
                    <a:pt x="1586008" y="710541"/>
                  </a:lnTo>
                  <a:lnTo>
                    <a:pt x="1675420" y="706072"/>
                  </a:lnTo>
                  <a:lnTo>
                    <a:pt x="1762704" y="699369"/>
                  </a:lnTo>
                  <a:lnTo>
                    <a:pt x="1845730" y="692666"/>
                  </a:lnTo>
                  <a:lnTo>
                    <a:pt x="1928755" y="683728"/>
                  </a:lnTo>
                  <a:lnTo>
                    <a:pt x="2007524" y="672556"/>
                  </a:lnTo>
                  <a:lnTo>
                    <a:pt x="2086292" y="661384"/>
                  </a:lnTo>
                  <a:lnTo>
                    <a:pt x="2160802" y="647978"/>
                  </a:lnTo>
                  <a:lnTo>
                    <a:pt x="2235313" y="634571"/>
                  </a:lnTo>
                  <a:lnTo>
                    <a:pt x="2305565" y="618931"/>
                  </a:lnTo>
                  <a:lnTo>
                    <a:pt x="2375818" y="603290"/>
                  </a:lnTo>
                  <a:lnTo>
                    <a:pt x="2443942" y="585414"/>
                  </a:lnTo>
                  <a:lnTo>
                    <a:pt x="2509937" y="567539"/>
                  </a:lnTo>
                  <a:lnTo>
                    <a:pt x="2573803" y="547430"/>
                  </a:lnTo>
                  <a:lnTo>
                    <a:pt x="2637669" y="527320"/>
                  </a:lnTo>
                  <a:lnTo>
                    <a:pt x="2759014" y="482632"/>
                  </a:lnTo>
                  <a:lnTo>
                    <a:pt x="2876102" y="435709"/>
                  </a:lnTo>
                  <a:lnTo>
                    <a:pt x="2880360" y="433475"/>
                  </a:lnTo>
                  <a:lnTo>
                    <a:pt x="2880360" y="0"/>
                  </a:lnTo>
                  <a:lnTo>
                    <a:pt x="2873973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7" name="Freeform 18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g9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DAAAAAQAAAAAAAAAAAAAAAAAAAAAAAAAAAAAAAAAAAAAAAAAAAAAAAn9/fwAAAAADzMzMAMDA/wB/f38AAAAAAAAAAAAAAAAAAAAAAAAAAAAhAAAAGAAAABQAAAAiEAAACSEAAEkyAABGJgAAAAAAACYAAAAIAAAA//////////8="/>
                </a:ext>
              </a:extLst>
            </p:cNvSpPr>
            <p:nvPr/>
          </p:nvSpPr>
          <p:spPr>
            <a:xfrm>
              <a:off x="2622550" y="5370195"/>
              <a:ext cx="5551805" cy="851535"/>
            </a:xfrm>
            <a:custGeom>
              <a:avLst/>
              <a:gdLst/>
              <a:ahLst/>
              <a:cxnLst/>
              <a:rect l="0" t="0" r="5551805" b="851535"/>
              <a:pathLst>
                <a:path w="5551805" h="851535">
                  <a:moveTo>
                    <a:pt x="5551805" y="797895"/>
                  </a:moveTo>
                  <a:lnTo>
                    <a:pt x="5430465" y="782250"/>
                  </a:lnTo>
                  <a:lnTo>
                    <a:pt x="5304868" y="766605"/>
                  </a:lnTo>
                  <a:lnTo>
                    <a:pt x="5043031" y="728610"/>
                  </a:lnTo>
                  <a:lnTo>
                    <a:pt x="4766292" y="681675"/>
                  </a:lnTo>
                  <a:lnTo>
                    <a:pt x="4474652" y="630270"/>
                  </a:lnTo>
                  <a:lnTo>
                    <a:pt x="4165982" y="567690"/>
                  </a:lnTo>
                  <a:lnTo>
                    <a:pt x="3840282" y="498405"/>
                  </a:lnTo>
                  <a:lnTo>
                    <a:pt x="3497551" y="417945"/>
                  </a:lnTo>
                  <a:lnTo>
                    <a:pt x="3135662" y="330780"/>
                  </a:lnTo>
                  <a:lnTo>
                    <a:pt x="2993035" y="297255"/>
                  </a:lnTo>
                  <a:lnTo>
                    <a:pt x="2854666" y="263730"/>
                  </a:lnTo>
                  <a:lnTo>
                    <a:pt x="2720554" y="234675"/>
                  </a:lnTo>
                  <a:lnTo>
                    <a:pt x="2586442" y="205620"/>
                  </a:lnTo>
                  <a:lnTo>
                    <a:pt x="2456588" y="181035"/>
                  </a:lnTo>
                  <a:lnTo>
                    <a:pt x="2330991" y="156450"/>
                  </a:lnTo>
                  <a:lnTo>
                    <a:pt x="2207523" y="134100"/>
                  </a:lnTo>
                  <a:lnTo>
                    <a:pt x="2086184" y="113985"/>
                  </a:lnTo>
                  <a:lnTo>
                    <a:pt x="1969102" y="96105"/>
                  </a:lnTo>
                  <a:lnTo>
                    <a:pt x="1852020" y="80460"/>
                  </a:lnTo>
                  <a:lnTo>
                    <a:pt x="1630629" y="51405"/>
                  </a:lnTo>
                  <a:lnTo>
                    <a:pt x="1419882" y="31290"/>
                  </a:lnTo>
                  <a:lnTo>
                    <a:pt x="1221908" y="15645"/>
                  </a:lnTo>
                  <a:lnTo>
                    <a:pt x="1032448" y="4470"/>
                  </a:lnTo>
                  <a:lnTo>
                    <a:pt x="853632" y="0"/>
                  </a:lnTo>
                  <a:lnTo>
                    <a:pt x="685460" y="0"/>
                  </a:lnTo>
                  <a:lnTo>
                    <a:pt x="527932" y="4470"/>
                  </a:lnTo>
                  <a:lnTo>
                    <a:pt x="381047" y="11175"/>
                  </a:lnTo>
                  <a:lnTo>
                    <a:pt x="244807" y="22350"/>
                  </a:lnTo>
                  <a:lnTo>
                    <a:pt x="117081" y="35760"/>
                  </a:lnTo>
                  <a:lnTo>
                    <a:pt x="0" y="53640"/>
                  </a:lnTo>
                  <a:lnTo>
                    <a:pt x="163914" y="73755"/>
                  </a:lnTo>
                  <a:lnTo>
                    <a:pt x="334215" y="96105"/>
                  </a:lnTo>
                  <a:lnTo>
                    <a:pt x="510902" y="125160"/>
                  </a:lnTo>
                  <a:lnTo>
                    <a:pt x="693975" y="156450"/>
                  </a:lnTo>
                  <a:lnTo>
                    <a:pt x="883435" y="194445"/>
                  </a:lnTo>
                  <a:lnTo>
                    <a:pt x="1079281" y="234675"/>
                  </a:lnTo>
                  <a:lnTo>
                    <a:pt x="1283642" y="279375"/>
                  </a:lnTo>
                  <a:lnTo>
                    <a:pt x="1492260" y="330780"/>
                  </a:lnTo>
                  <a:lnTo>
                    <a:pt x="1869050" y="422415"/>
                  </a:lnTo>
                  <a:lnTo>
                    <a:pt x="2226682" y="502874"/>
                  </a:lnTo>
                  <a:lnTo>
                    <a:pt x="2563026" y="576630"/>
                  </a:lnTo>
                  <a:lnTo>
                    <a:pt x="2726941" y="607920"/>
                  </a:lnTo>
                  <a:lnTo>
                    <a:pt x="2882340" y="639210"/>
                  </a:lnTo>
                  <a:lnTo>
                    <a:pt x="3035611" y="668265"/>
                  </a:lnTo>
                  <a:lnTo>
                    <a:pt x="3184624" y="692850"/>
                  </a:lnTo>
                  <a:lnTo>
                    <a:pt x="3329379" y="717435"/>
                  </a:lnTo>
                  <a:lnTo>
                    <a:pt x="3469878" y="739785"/>
                  </a:lnTo>
                  <a:lnTo>
                    <a:pt x="3606118" y="757665"/>
                  </a:lnTo>
                  <a:lnTo>
                    <a:pt x="3738101" y="775545"/>
                  </a:lnTo>
                  <a:lnTo>
                    <a:pt x="3865827" y="791190"/>
                  </a:lnTo>
                  <a:lnTo>
                    <a:pt x="3991424" y="806835"/>
                  </a:lnTo>
                  <a:lnTo>
                    <a:pt x="4112763" y="818010"/>
                  </a:lnTo>
                  <a:lnTo>
                    <a:pt x="4229845" y="826950"/>
                  </a:lnTo>
                  <a:lnTo>
                    <a:pt x="4342669" y="835890"/>
                  </a:lnTo>
                  <a:lnTo>
                    <a:pt x="4453365" y="842595"/>
                  </a:lnTo>
                  <a:lnTo>
                    <a:pt x="4561931" y="847065"/>
                  </a:lnTo>
                  <a:lnTo>
                    <a:pt x="4666241" y="851535"/>
                  </a:lnTo>
                  <a:lnTo>
                    <a:pt x="4766292" y="851535"/>
                  </a:lnTo>
                  <a:lnTo>
                    <a:pt x="4864215" y="851535"/>
                  </a:lnTo>
                  <a:lnTo>
                    <a:pt x="4960009" y="849300"/>
                  </a:lnTo>
                  <a:lnTo>
                    <a:pt x="5051546" y="847065"/>
                  </a:lnTo>
                  <a:lnTo>
                    <a:pt x="5140954" y="842595"/>
                  </a:lnTo>
                  <a:lnTo>
                    <a:pt x="5228233" y="835890"/>
                  </a:lnTo>
                  <a:lnTo>
                    <a:pt x="5313383" y="826950"/>
                  </a:lnTo>
                  <a:lnTo>
                    <a:pt x="5394276" y="818010"/>
                  </a:lnTo>
                  <a:lnTo>
                    <a:pt x="5475169" y="809070"/>
                  </a:lnTo>
                  <a:lnTo>
                    <a:pt x="5551805" y="79789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6" name="Freeform 22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BsEQAAHSEAABozAADiJQAAAAAAACYAAAAIAAAA//////////8="/>
                </a:ext>
              </a:extLst>
            </p:cNvSpPr>
            <p:nvPr/>
          </p:nvSpPr>
          <p:spPr>
            <a:xfrm>
              <a:off x="2832100" y="5382895"/>
              <a:ext cx="5474970" cy="775335"/>
            </a:xfrm>
            <a:custGeom>
              <a:avLst/>
              <a:gdLst/>
              <a:ahLst/>
              <a:cxnLst/>
              <a:rect l="0" t="0" r="5474970" b="775335"/>
              <a:pathLst>
                <a:path w="5474970" h="775335">
                  <a:moveTo>
                    <a:pt x="0" y="78203"/>
                  </a:moveTo>
                  <a:lnTo>
                    <a:pt x="19158" y="73735"/>
                  </a:lnTo>
                  <a:lnTo>
                    <a:pt x="76633" y="62563"/>
                  </a:lnTo>
                  <a:lnTo>
                    <a:pt x="174552" y="46922"/>
                  </a:lnTo>
                  <a:lnTo>
                    <a:pt x="238412" y="37984"/>
                  </a:lnTo>
                  <a:lnTo>
                    <a:pt x="312916" y="29047"/>
                  </a:lnTo>
                  <a:lnTo>
                    <a:pt x="395935" y="22343"/>
                  </a:lnTo>
                  <a:lnTo>
                    <a:pt x="491726" y="15640"/>
                  </a:lnTo>
                  <a:lnTo>
                    <a:pt x="596031" y="8937"/>
                  </a:lnTo>
                  <a:lnTo>
                    <a:pt x="713108" y="4468"/>
                  </a:lnTo>
                  <a:lnTo>
                    <a:pt x="840829" y="2234"/>
                  </a:lnTo>
                  <a:lnTo>
                    <a:pt x="979194" y="0"/>
                  </a:lnTo>
                  <a:lnTo>
                    <a:pt x="1128201" y="2234"/>
                  </a:lnTo>
                  <a:lnTo>
                    <a:pt x="1287853" y="6703"/>
                  </a:lnTo>
                  <a:lnTo>
                    <a:pt x="1460276" y="15640"/>
                  </a:lnTo>
                  <a:lnTo>
                    <a:pt x="1643342" y="26812"/>
                  </a:lnTo>
                  <a:lnTo>
                    <a:pt x="1837053" y="44687"/>
                  </a:lnTo>
                  <a:lnTo>
                    <a:pt x="2043535" y="64797"/>
                  </a:lnTo>
                  <a:lnTo>
                    <a:pt x="2262789" y="89375"/>
                  </a:lnTo>
                  <a:lnTo>
                    <a:pt x="2492687" y="118422"/>
                  </a:lnTo>
                  <a:lnTo>
                    <a:pt x="2735356" y="154173"/>
                  </a:lnTo>
                  <a:lnTo>
                    <a:pt x="2988669" y="194392"/>
                  </a:lnTo>
                  <a:lnTo>
                    <a:pt x="3254755" y="241314"/>
                  </a:lnTo>
                  <a:lnTo>
                    <a:pt x="3533612" y="297174"/>
                  </a:lnTo>
                  <a:lnTo>
                    <a:pt x="3825241" y="357503"/>
                  </a:lnTo>
                  <a:lnTo>
                    <a:pt x="4129643" y="424535"/>
                  </a:lnTo>
                  <a:lnTo>
                    <a:pt x="4446817" y="500504"/>
                  </a:lnTo>
                  <a:lnTo>
                    <a:pt x="4776762" y="583177"/>
                  </a:lnTo>
                  <a:lnTo>
                    <a:pt x="5119480" y="674787"/>
                  </a:lnTo>
                  <a:lnTo>
                    <a:pt x="5474970" y="775335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5" name="Freeform 26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////AH9/fwAAAAADzMzMAMDA/wB/f38AAAAAAAAAAAAAAAAAAAAAAAAAAAAhAAAAGAAAABQAAACNIgAACCEAAO02AAALJQAAAAAAACYAAAAIAAAA//////////8="/>
                </a:ext>
              </a:extLst>
            </p:cNvSpPr>
            <p:nvPr/>
          </p:nvSpPr>
          <p:spPr>
            <a:xfrm>
              <a:off x="5616575" y="5369560"/>
              <a:ext cx="3312160" cy="652145"/>
            </a:xfrm>
            <a:custGeom>
              <a:avLst/>
              <a:gdLst/>
              <a:ahLst/>
              <a:cxnLst/>
              <a:rect l="0" t="0" r="3312160" b="652145"/>
              <a:pathLst>
                <a:path w="3312160" h="652145">
                  <a:moveTo>
                    <a:pt x="0" y="652145"/>
                  </a:moveTo>
                  <a:lnTo>
                    <a:pt x="95789" y="625344"/>
                  </a:lnTo>
                  <a:lnTo>
                    <a:pt x="357611" y="556109"/>
                  </a:lnTo>
                  <a:lnTo>
                    <a:pt x="538545" y="509209"/>
                  </a:lnTo>
                  <a:lnTo>
                    <a:pt x="747152" y="457841"/>
                  </a:lnTo>
                  <a:lnTo>
                    <a:pt x="979173" y="402007"/>
                  </a:lnTo>
                  <a:lnTo>
                    <a:pt x="1228224" y="341706"/>
                  </a:lnTo>
                  <a:lnTo>
                    <a:pt x="1492175" y="283638"/>
                  </a:lnTo>
                  <a:lnTo>
                    <a:pt x="1762512" y="225570"/>
                  </a:lnTo>
                  <a:lnTo>
                    <a:pt x="2039235" y="171969"/>
                  </a:lnTo>
                  <a:lnTo>
                    <a:pt x="2313829" y="120602"/>
                  </a:lnTo>
                  <a:lnTo>
                    <a:pt x="2450062" y="98268"/>
                  </a:lnTo>
                  <a:lnTo>
                    <a:pt x="2582037" y="75934"/>
                  </a:lnTo>
                  <a:lnTo>
                    <a:pt x="2714013" y="58067"/>
                  </a:lnTo>
                  <a:lnTo>
                    <a:pt x="2841731" y="40200"/>
                  </a:lnTo>
                  <a:lnTo>
                    <a:pt x="2967321" y="26800"/>
                  </a:lnTo>
                  <a:lnTo>
                    <a:pt x="3086524" y="15633"/>
                  </a:lnTo>
                  <a:lnTo>
                    <a:pt x="3201471" y="6700"/>
                  </a:lnTo>
                  <a:lnTo>
                    <a:pt x="3312160" y="0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 useBgFill="1">
          <p:nvSpPr>
            <p:cNvPr id="4" name="Freeform 10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J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NAQAA7yAAAPc2AAAgKQAAAAAAACYAAAAIAAAA//////////8="/>
                </a:ext>
              </a:extLst>
            </p:cNvSpPr>
            <p:nvPr/>
          </p:nvSpPr>
          <p:spPr>
            <a:xfrm>
              <a:off x="211455" y="5353685"/>
              <a:ext cx="8723630" cy="1331595"/>
            </a:xfrm>
            <a:custGeom>
              <a:avLst/>
              <a:gdLst/>
              <a:ahLst/>
              <a:cxnLst/>
              <a:rect l="0" t="0" r="8723630" b="1331595"/>
              <a:pathLst>
                <a:path w="8723630" h="1331595">
                  <a:moveTo>
                    <a:pt x="8719372" y="571960"/>
                  </a:moveTo>
                  <a:lnTo>
                    <a:pt x="8638480" y="605473"/>
                  </a:lnTo>
                  <a:lnTo>
                    <a:pt x="8557587" y="636752"/>
                  </a:lnTo>
                  <a:lnTo>
                    <a:pt x="8472437" y="665797"/>
                  </a:lnTo>
                  <a:lnTo>
                    <a:pt x="8385158" y="692608"/>
                  </a:lnTo>
                  <a:lnTo>
                    <a:pt x="8295751" y="719418"/>
                  </a:lnTo>
                  <a:lnTo>
                    <a:pt x="8202086" y="743995"/>
                  </a:lnTo>
                  <a:lnTo>
                    <a:pt x="8106292" y="764103"/>
                  </a:lnTo>
                  <a:lnTo>
                    <a:pt x="8006240" y="784211"/>
                  </a:lnTo>
                  <a:lnTo>
                    <a:pt x="7901931" y="802084"/>
                  </a:lnTo>
                  <a:lnTo>
                    <a:pt x="7793365" y="815490"/>
                  </a:lnTo>
                  <a:lnTo>
                    <a:pt x="7680541" y="828895"/>
                  </a:lnTo>
                  <a:lnTo>
                    <a:pt x="7563460" y="837832"/>
                  </a:lnTo>
                  <a:lnTo>
                    <a:pt x="7442121" y="846769"/>
                  </a:lnTo>
                  <a:lnTo>
                    <a:pt x="7314395" y="851237"/>
                  </a:lnTo>
                  <a:lnTo>
                    <a:pt x="7182413" y="851237"/>
                  </a:lnTo>
                  <a:lnTo>
                    <a:pt x="7044044" y="849003"/>
                  </a:lnTo>
                  <a:lnTo>
                    <a:pt x="6899289" y="844535"/>
                  </a:lnTo>
                  <a:lnTo>
                    <a:pt x="6750276" y="837832"/>
                  </a:lnTo>
                  <a:lnTo>
                    <a:pt x="6594877" y="826661"/>
                  </a:lnTo>
                  <a:lnTo>
                    <a:pt x="6430963" y="811021"/>
                  </a:lnTo>
                  <a:lnTo>
                    <a:pt x="6260663" y="793148"/>
                  </a:lnTo>
                  <a:lnTo>
                    <a:pt x="6083976" y="770805"/>
                  </a:lnTo>
                  <a:lnTo>
                    <a:pt x="5900903" y="746229"/>
                  </a:lnTo>
                  <a:lnTo>
                    <a:pt x="5709316" y="717184"/>
                  </a:lnTo>
                  <a:lnTo>
                    <a:pt x="5509213" y="683671"/>
                  </a:lnTo>
                  <a:lnTo>
                    <a:pt x="5302724" y="645689"/>
                  </a:lnTo>
                  <a:lnTo>
                    <a:pt x="5085591" y="603239"/>
                  </a:lnTo>
                  <a:lnTo>
                    <a:pt x="4862072" y="558554"/>
                  </a:lnTo>
                  <a:lnTo>
                    <a:pt x="4627909" y="507167"/>
                  </a:lnTo>
                  <a:lnTo>
                    <a:pt x="4387360" y="453546"/>
                  </a:lnTo>
                  <a:lnTo>
                    <a:pt x="4136167" y="395456"/>
                  </a:lnTo>
                  <a:lnTo>
                    <a:pt x="3874331" y="330664"/>
                  </a:lnTo>
                  <a:lnTo>
                    <a:pt x="3614623" y="268106"/>
                  </a:lnTo>
                  <a:lnTo>
                    <a:pt x="3363430" y="214485"/>
                  </a:lnTo>
                  <a:lnTo>
                    <a:pt x="3122881" y="165332"/>
                  </a:lnTo>
                  <a:lnTo>
                    <a:pt x="2892975" y="125116"/>
                  </a:lnTo>
                  <a:lnTo>
                    <a:pt x="2673714" y="91603"/>
                  </a:lnTo>
                  <a:lnTo>
                    <a:pt x="2462967" y="62558"/>
                  </a:lnTo>
                  <a:lnTo>
                    <a:pt x="2262864" y="40215"/>
                  </a:lnTo>
                  <a:lnTo>
                    <a:pt x="2073405" y="22342"/>
                  </a:lnTo>
                  <a:lnTo>
                    <a:pt x="1890333" y="11171"/>
                  </a:lnTo>
                  <a:lnTo>
                    <a:pt x="1720032" y="2234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8"/>
                  </a:lnTo>
                  <a:lnTo>
                    <a:pt x="1121853" y="11171"/>
                  </a:lnTo>
                  <a:lnTo>
                    <a:pt x="994128" y="22342"/>
                  </a:lnTo>
                  <a:lnTo>
                    <a:pt x="874918" y="33513"/>
                  </a:lnTo>
                  <a:lnTo>
                    <a:pt x="762094" y="49152"/>
                  </a:lnTo>
                  <a:lnTo>
                    <a:pt x="659913" y="64792"/>
                  </a:lnTo>
                  <a:lnTo>
                    <a:pt x="564120" y="82666"/>
                  </a:lnTo>
                  <a:lnTo>
                    <a:pt x="478969" y="102774"/>
                  </a:lnTo>
                  <a:lnTo>
                    <a:pt x="398077" y="120647"/>
                  </a:lnTo>
                  <a:lnTo>
                    <a:pt x="327828" y="140755"/>
                  </a:lnTo>
                  <a:lnTo>
                    <a:pt x="263965" y="160863"/>
                  </a:lnTo>
                  <a:lnTo>
                    <a:pt x="206489" y="178737"/>
                  </a:lnTo>
                  <a:lnTo>
                    <a:pt x="157528" y="196611"/>
                  </a:lnTo>
                  <a:lnTo>
                    <a:pt x="114953" y="214485"/>
                  </a:lnTo>
                  <a:lnTo>
                    <a:pt x="51090" y="241295"/>
                  </a:lnTo>
                  <a:lnTo>
                    <a:pt x="12773" y="261403"/>
                  </a:lnTo>
                  <a:lnTo>
                    <a:pt x="0" y="268106"/>
                  </a:lnTo>
                  <a:lnTo>
                    <a:pt x="0" y="1331595"/>
                  </a:lnTo>
                  <a:lnTo>
                    <a:pt x="8719372" y="1331595"/>
                  </a:lnTo>
                  <a:lnTo>
                    <a:pt x="8723630" y="1324892"/>
                  </a:lnTo>
                  <a:lnTo>
                    <a:pt x="8723630" y="569726"/>
                  </a:lnTo>
                  <a:lnTo>
                    <a:pt x="8719372" y="571960"/>
                  </a:lnTo>
                  <a:close/>
                </a:path>
              </a:pathLst>
            </a:custGeom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8HQAAFQIAAHA1AAAIEQAAEAAAACYAAAAIAAAAgaAAAAAAAAA="/>
              </a:ext>
            </a:extLst>
          </p:cNvSpPr>
          <p:nvPr>
            <p:ph type="title"/>
          </p:nvPr>
        </p:nvSpPr>
        <p:spPr>
          <a:xfrm>
            <a:off x="4874260" y="338455"/>
            <a:ext cx="3812540" cy="24301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800" b="0">
                <a:solidFill>
                  <a:srgbClr val="FFFFFF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10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zHQAAIxEAAHA1AAAIIAAAEAAAACYAAAAIAAAAAaAAAAAAAAA="/>
              </a:ext>
            </a:extLst>
          </p:cNvSpPr>
          <p:nvPr>
            <p:ph idx="2"/>
          </p:nvPr>
        </p:nvSpPr>
        <p:spPr>
          <a:xfrm>
            <a:off x="4868545" y="2785745"/>
            <a:ext cx="3818255" cy="24212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ru-RU" sz="1800">
                <a:solidFill>
                  <a:srgbClr val="FFFFFF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11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7ACD3F3F-55F0-4388-8C28-8B714ABB1C1F}" type="datetime1">
              <a:rPr lang="ru-RU" smtClean="0"/>
              <a:pPr>
                <a:defRPr lang="en-US"/>
              </a:pPr>
              <a:t>06.07.2022</a:t>
            </a:fld>
            <a:endParaRPr/>
          </a:p>
        </p:txBody>
      </p:sp>
      <p:sp>
        <p:nvSpPr>
          <p:cNvPr id="12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smtClean="0"/>
              <a:t>1</a:t>
            </a:r>
            <a:endParaRPr/>
          </a:p>
        </p:txBody>
      </p:sp>
      <p:sp>
        <p:nvSpPr>
          <p:cNvPr id="13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DF71-3FD7-1329-99FE-C97C91B06F9C}" type="slidenum">
              <a:rPr/>
              <a:pPr>
                <a:defRPr lang="en-US"/>
              </a:pPr>
              <a:t>‹#›</a:t>
            </a:fld>
            <a:endParaRPr/>
          </a:p>
        </p:txBody>
      </p:sp>
      <p:sp>
        <p:nvSpPr>
          <p:cNvPr id="14" name="Pictur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QAAAA0AAAAAkAAAAEgAAACQAAAASAAAAAAAAAAAAAAAAAAAAAEAAABQAAAASNxj6UMXtD8AAAAAAADwvwAAAAAAAOA/AAAAAAAA4D8AAAAAAADgPwAAAAAAAOA/AAAAAAAA4D8AAAAAAADgPwAAAAAAAOA/AAAAAAAA4D8CAAAAjAAAAAEAAAAAAAAAMbb9DP///wgAAAAAAAAAAAAAAAAAAAAAAAAAAAAAAAAAAAAAeAAAAAEAAABAAAAAAAAAAAAAAABaAAAAAAAAAAAAAAAAAAAAAAAAAAAAAAAAAAAAAAAAAAAAAAAAAAAAAAAAAAAAAAAAAAAAAAAAAAAAAAAAAAAAAAAAAAAAAAAAAAAAFAAAADwAAAAAAAAAAAAAAAAAAAkUAAAAAQAAABQAAAAUAAAAFAAAAAEAAAAAAAAAZAAAAGQAAAAAAAAAZAAAAGQAAAAVAAAAYAAAAAEAAAAAAAAAAAAAAAAAAABw/v//GX///wEAAADWkQEAAAAAAAAAAAABAAAAMbb9DAEAAABkAAAAAAAAABQAAAAAAAAAAAAAACYAAAAAAAAAwgAAAA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EAAAAeAAAARgAAAAgAAABkAAAAAAAAAH9/fwAKAAAAHwAAAFQAAAAAAAAFAAAAAQAAAAAAAAAAAAAAAAAAAAAAAAAAAAAAAAAAAAAAAAAAAAAAAgAAAAUAAAADzMzMAMDA/wB/f38AAAAAAAAAAAAAAAAAAAAAAAAAAAAhAAAAGAAAABQAAAAoBQAAcAgAABgbAABwGgAAEAAAACYAAAAIAAAAAYEAAP//4Qc="/>
              </a:ext>
            </a:extLst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80" dir="5400000" sy="-100000" rotWithShape="0"/>
          </a:effectLst>
          <a:sp3d prstMaterial="legacyMatte"/>
        </p:spPr>
        <p:txBody>
          <a:bodyPr/>
          <a:lstStyle>
            <a:lvl1pPr marL="0" indent="0" algn="ctr">
              <a:buNone/>
              <a:defRPr lang="ru-RU" sz="3200">
                <a:solidFill>
                  <a:schemeClr val="bg1"/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  <a:r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/>
          <p:cNvSpPr>
            <a:extLst>
              <a:ext uri="smNativeData">
                <pr:smNativeData xmlns="" xmlns:p14="http://schemas.microsoft.com/office/powerpoint/2010/main" xmlns:pr="smNativeData" val="SMDATA_13_NKBhYhMAAAAlAAAAZQAAAA0AAAAAkAAAAEgAAACQAAAASAAAAAAAAAABAAAAAAAAAAEAAABQAAAAgqj7AKQ2sT8AAAAAAADwvwAAAAAAAOA/AAAAAAAA4D8AAAAAAADgPwAAAAAAAOA/AAAAAAAA4D8AAAAAAADgPwAAAAAAAOA/AAAAAAAA4D8CAAAAjAAAAAEAAAADAAAAApThAIPS/gAAAAAAAAAAAAAAAAAAAAAAAAAAAAAAAAAAAAAAZAAAAAEAAABAAAAAAAAAAGQAAAAOAQAAAAAAAAEAAABZAAAAg9L+AAAAAAAAAAAAAAAAAAAAAAAAAAAAAAAAAAAAAAAAAAAAAAAAAAAAAAAAAAAAAAAAAAAAAAAAAAAAFAAAADwAAAAAAAAAAAAAABpfhAAZ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ClOEAg9L+AIPS/gAAAAAAAAAAAAAAAAAAAAAAAAAAAAAAAAAAAAAAGl+EAH9/fwDG5/wDzMzMAMDA/wB/f38AAAAAAAAAAAAAAAAAAAAAAAAAAAAhAAAAGAAAABQAAABoAQAAaAEAAOY2AACYEAAAEAAAACYAAAAIAAAA//////////8="/>
              </a:ext>
            </a:extLst>
          </p:cNvSpPr>
          <p:nvPr/>
        </p:nvSpPr>
        <p:spPr>
          <a:xfrm>
            <a:off x="228600" y="228600"/>
            <a:ext cx="8695690" cy="2468880"/>
          </a:xfrm>
          <a:prstGeom prst="roundRect">
            <a:avLst>
              <a:gd name="adj" fmla="val 3362"/>
            </a:avLst>
          </a:prstGeom>
          <a:gradFill flip="none" rotWithShape="0">
            <a:gsLst>
              <a:gs pos="0">
                <a:srgbClr val="0294E1"/>
              </a:gs>
              <a:gs pos="89000">
                <a:srgbClr val="83D2FE"/>
              </a:gs>
              <a:gs pos="100000">
                <a:srgbClr val="83D2FE"/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  <a:latin typeface="Candara" pitchFamily="2" charset="-52"/>
                <a:ea typeface="Candara" pitchFamily="2" charset="-52"/>
                <a:cs typeface="Candara" pitchFamily="2" charset="-52"/>
              </a:defRPr>
            </a:pPr>
            <a:endParaRPr lang="en-US" kern="1">
              <a:solidFill>
                <a:srgbClr val="FFFFFF"/>
              </a:solidFill>
            </a:endParaRPr>
          </a:p>
        </p:txBody>
      </p:sp>
      <p:grpSp>
        <p:nvGrpSpPr>
          <p:cNvPr id="3" name="Group 15"/>
          <p:cNvGrpSpPr>
            <a:extLst>
              <a:ext uri="smNativeData">
                <pr:smNativeData xmlns="" xmlns:p14="http://schemas.microsoft.com/office/powerpoint/2010/main" xmlns:pr="smNativeData" val="SMDATA_7_NKBhYhMAAAAlAAAAAQAAAC8BAAAAkAAAAEgAAACQAAAASAAAAAAAAAAAAAAAAAAAABcAAAAUAAAAAAAAAAAAAAD/fwAA/38AAAAAAAAJAAAABAAAAAAAAAAMAAAAEAAAAAAAAAAAAAAAAAAAAAAAAAAfAAAAVAAAAAAAAAAAAAAAAAAAAAAAAAAAAAAAAAAAAAAAAAAAAAAAAAAAAAAAAAAAAAAAAAAAAAAAAAAAAAAAAAAAAAAAAAAAAAAAAAAAAAAAAAAAAAAAAAAAACEAAAAYAAAAFAAAAE0BAABVCgAA9zYAAIMSAAAQAAAAJgAAAAgAAAD/////AAAAAA=="/>
              </a:ext>
            </a:extLst>
          </p:cNvGrpSpPr>
          <p:nvPr/>
        </p:nvGrpSpPr>
        <p:grpSpPr>
          <a:xfrm>
            <a:off x="211455" y="1679575"/>
            <a:ext cx="8723630" cy="1329690"/>
            <a:chOff x="211455" y="1679575"/>
            <a:chExt cx="8723630" cy="1329690"/>
          </a:xfrm>
        </p:grpSpPr>
        <p:sp>
          <p:nvSpPr>
            <p:cNvPr id="8" name="Freeform 14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h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GICAAAMAAAAEAAAAAAAAAAAAAAAAAAAAAAAAAAeAAAAaAAAAAAAAAAAAAAAAAAAAAAAAAAAAAAAECcAABAnAAAAAAAAAAAAAAAAAAAAAAAAAAAAAAAAAAAAAAAAAAAAABQAAAAAAAAAwMD/AAAAAABkAAAAMgAAAAAAAABkAAAAAAAAAH9/fwAKAAAAHwAAAFQAAADG5/wD////AQAAAAAAAAAAAAAAAAAAAAAAAAAAAAAAAAAAAAAAAAAAAAAAAn9/fwDG5/wDzMzMAMDA/wB/f38AAAAAAAAAAAAAAAAAAAAAAAAAAAAhAAAAGAAAABQAAAAzJQAAOQsAAOU2AACeDwAAAAAAACYAAAAIAAAA//////////8="/>
                </a:ext>
              </a:extLst>
            </p:cNvSpPr>
            <p:nvPr/>
          </p:nvSpPr>
          <p:spPr>
            <a:xfrm>
              <a:off x="6047105" y="1824355"/>
              <a:ext cx="2876550" cy="714375"/>
            </a:xfrm>
            <a:custGeom>
              <a:avLst/>
              <a:gdLst/>
              <a:ahLst/>
              <a:cxnLst/>
              <a:rect l="0" t="0" r="2876550" b="714375"/>
              <a:pathLst>
                <a:path w="2876550" h="714375">
                  <a:moveTo>
                    <a:pt x="2870172" y="0"/>
                  </a:moveTo>
                  <a:lnTo>
                    <a:pt x="2748987" y="20091"/>
                  </a:lnTo>
                  <a:lnTo>
                    <a:pt x="2625676" y="42416"/>
                  </a:lnTo>
                  <a:lnTo>
                    <a:pt x="2500239" y="66972"/>
                  </a:lnTo>
                  <a:lnTo>
                    <a:pt x="2370549" y="91529"/>
                  </a:lnTo>
                  <a:lnTo>
                    <a:pt x="2238734" y="120550"/>
                  </a:lnTo>
                  <a:lnTo>
                    <a:pt x="2102667" y="149572"/>
                  </a:lnTo>
                  <a:lnTo>
                    <a:pt x="1964473" y="183058"/>
                  </a:lnTo>
                  <a:lnTo>
                    <a:pt x="1822028" y="216544"/>
                  </a:lnTo>
                  <a:lnTo>
                    <a:pt x="1564775" y="281285"/>
                  </a:lnTo>
                  <a:lnTo>
                    <a:pt x="1313901" y="339328"/>
                  </a:lnTo>
                  <a:lnTo>
                    <a:pt x="1073657" y="392906"/>
                  </a:lnTo>
                  <a:lnTo>
                    <a:pt x="841917" y="444251"/>
                  </a:lnTo>
                  <a:lnTo>
                    <a:pt x="620808" y="488900"/>
                  </a:lnTo>
                  <a:lnTo>
                    <a:pt x="406076" y="529083"/>
                  </a:lnTo>
                  <a:lnTo>
                    <a:pt x="199849" y="567035"/>
                  </a:lnTo>
                  <a:lnTo>
                    <a:pt x="0" y="600521"/>
                  </a:lnTo>
                  <a:lnTo>
                    <a:pt x="138193" y="620613"/>
                  </a:lnTo>
                  <a:lnTo>
                    <a:pt x="270009" y="638472"/>
                  </a:lnTo>
                  <a:lnTo>
                    <a:pt x="397572" y="654099"/>
                  </a:lnTo>
                  <a:lnTo>
                    <a:pt x="523009" y="667494"/>
                  </a:lnTo>
                  <a:lnTo>
                    <a:pt x="644194" y="680888"/>
                  </a:lnTo>
                  <a:lnTo>
                    <a:pt x="761127" y="689818"/>
                  </a:lnTo>
                  <a:lnTo>
                    <a:pt x="873808" y="698748"/>
                  </a:lnTo>
                  <a:lnTo>
                    <a:pt x="984363" y="705445"/>
                  </a:lnTo>
                  <a:lnTo>
                    <a:pt x="1092791" y="709910"/>
                  </a:lnTo>
                  <a:lnTo>
                    <a:pt x="1196968" y="712142"/>
                  </a:lnTo>
                  <a:lnTo>
                    <a:pt x="1296892" y="714375"/>
                  </a:lnTo>
                  <a:lnTo>
                    <a:pt x="1394691" y="714375"/>
                  </a:lnTo>
                  <a:lnTo>
                    <a:pt x="1490363" y="712142"/>
                  </a:lnTo>
                  <a:lnTo>
                    <a:pt x="1583910" y="709910"/>
                  </a:lnTo>
                  <a:lnTo>
                    <a:pt x="1673204" y="705445"/>
                  </a:lnTo>
                  <a:lnTo>
                    <a:pt x="1760372" y="698748"/>
                  </a:lnTo>
                  <a:lnTo>
                    <a:pt x="1843288" y="692050"/>
                  </a:lnTo>
                  <a:lnTo>
                    <a:pt x="1926204" y="683121"/>
                  </a:lnTo>
                  <a:lnTo>
                    <a:pt x="2004868" y="671958"/>
                  </a:lnTo>
                  <a:lnTo>
                    <a:pt x="2083532" y="660796"/>
                  </a:lnTo>
                  <a:lnTo>
                    <a:pt x="2157944" y="647402"/>
                  </a:lnTo>
                  <a:lnTo>
                    <a:pt x="2232356" y="634007"/>
                  </a:lnTo>
                  <a:lnTo>
                    <a:pt x="2302516" y="618380"/>
                  </a:lnTo>
                  <a:lnTo>
                    <a:pt x="2372675" y="602753"/>
                  </a:lnTo>
                  <a:lnTo>
                    <a:pt x="2440709" y="584894"/>
                  </a:lnTo>
                  <a:lnTo>
                    <a:pt x="2506617" y="567035"/>
                  </a:lnTo>
                  <a:lnTo>
                    <a:pt x="2570398" y="546943"/>
                  </a:lnTo>
                  <a:lnTo>
                    <a:pt x="2634180" y="526851"/>
                  </a:lnTo>
                  <a:lnTo>
                    <a:pt x="2755365" y="482203"/>
                  </a:lnTo>
                  <a:lnTo>
                    <a:pt x="2872298" y="435322"/>
                  </a:lnTo>
                  <a:lnTo>
                    <a:pt x="2876550" y="433089"/>
                  </a:lnTo>
                  <a:lnTo>
                    <a:pt x="2876550" y="0"/>
                  </a:lnTo>
                  <a:lnTo>
                    <a:pt x="2870172" y="0"/>
                  </a:lnTo>
                  <a:close/>
                </a:path>
              </a:pathLst>
            </a:custGeom>
            <a:solidFill>
              <a:schemeClr val="bg2">
                <a:alpha val="28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7" name="Freeform 18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AAAAAxuf8Cv///wg9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4AAAAMAAAAEAAAAAAAAAAAAAAAAAAAAAAAAAAeAAAAaAAAAAAAAAAAAAAAAAAAAAAAAAAAAAAAECcAABAnAAAAAAAAAAAAAAAAAAAAAAAAAAAAAAAAAAAAAAAAAAAAABQAAAAAAAAAwMD/AAAAAABkAAAAMgAAAAAAAABkAAAAAAAAAH9/fwAKAAAAHwAAAFQAAADG5/wD////AQAAAAAAAAAAAAAAAAAAAAAAAAAAAAAAAAAAAAAAAAAAAAAAAn9/fwDG5/wDzMzMAMDA/wB/f38AAAAAAAAAAAAAAAAAAAAAAAAAAAAhAAAAGAAAABQAAAAdEAAAbwoAADgyAACqDwAAAAAAACYAAAAIAAAA//////////8="/>
                </a:ext>
              </a:extLst>
            </p:cNvSpPr>
            <p:nvPr/>
          </p:nvSpPr>
          <p:spPr>
            <a:xfrm>
              <a:off x="2619375" y="1696085"/>
              <a:ext cx="5544185" cy="850265"/>
            </a:xfrm>
            <a:custGeom>
              <a:avLst/>
              <a:gdLst/>
              <a:ahLst/>
              <a:cxnLst/>
              <a:rect l="0" t="0" r="5544185" b="850265"/>
              <a:pathLst>
                <a:path w="5544185" h="850265">
                  <a:moveTo>
                    <a:pt x="5544185" y="796705"/>
                  </a:moveTo>
                  <a:lnTo>
                    <a:pt x="5423012" y="781083"/>
                  </a:lnTo>
                  <a:lnTo>
                    <a:pt x="5297587" y="765461"/>
                  </a:lnTo>
                  <a:lnTo>
                    <a:pt x="5036109" y="727523"/>
                  </a:lnTo>
                  <a:lnTo>
                    <a:pt x="4759750" y="680658"/>
                  </a:lnTo>
                  <a:lnTo>
                    <a:pt x="4468511" y="629330"/>
                  </a:lnTo>
                  <a:lnTo>
                    <a:pt x="4160264" y="566843"/>
                  </a:lnTo>
                  <a:lnTo>
                    <a:pt x="3835011" y="497661"/>
                  </a:lnTo>
                  <a:lnTo>
                    <a:pt x="3492751" y="417321"/>
                  </a:lnTo>
                  <a:lnTo>
                    <a:pt x="3131359" y="330286"/>
                  </a:lnTo>
                  <a:lnTo>
                    <a:pt x="2988927" y="296811"/>
                  </a:lnTo>
                  <a:lnTo>
                    <a:pt x="2850748" y="263336"/>
                  </a:lnTo>
                  <a:lnTo>
                    <a:pt x="2716820" y="234325"/>
                  </a:lnTo>
                  <a:lnTo>
                    <a:pt x="2582892" y="205313"/>
                  </a:lnTo>
                  <a:lnTo>
                    <a:pt x="2453216" y="180765"/>
                  </a:lnTo>
                  <a:lnTo>
                    <a:pt x="2327792" y="156216"/>
                  </a:lnTo>
                  <a:lnTo>
                    <a:pt x="2204493" y="133900"/>
                  </a:lnTo>
                  <a:lnTo>
                    <a:pt x="2083321" y="113815"/>
                  </a:lnTo>
                  <a:lnTo>
                    <a:pt x="1966399" y="95961"/>
                  </a:lnTo>
                  <a:lnTo>
                    <a:pt x="1849478" y="80340"/>
                  </a:lnTo>
                  <a:lnTo>
                    <a:pt x="1628391" y="51328"/>
                  </a:lnTo>
                  <a:lnTo>
                    <a:pt x="1417933" y="31243"/>
                  </a:lnTo>
                  <a:lnTo>
                    <a:pt x="1220230" y="15621"/>
                  </a:lnTo>
                  <a:lnTo>
                    <a:pt x="1031031" y="4463"/>
                  </a:lnTo>
                  <a:lnTo>
                    <a:pt x="852460" y="0"/>
                  </a:lnTo>
                  <a:lnTo>
                    <a:pt x="684519" y="0"/>
                  </a:lnTo>
                  <a:lnTo>
                    <a:pt x="527207" y="4463"/>
                  </a:lnTo>
                  <a:lnTo>
                    <a:pt x="380524" y="11158"/>
                  </a:lnTo>
                  <a:lnTo>
                    <a:pt x="244471" y="22316"/>
                  </a:lnTo>
                  <a:lnTo>
                    <a:pt x="116921" y="35706"/>
                  </a:lnTo>
                  <a:lnTo>
                    <a:pt x="0" y="53560"/>
                  </a:lnTo>
                  <a:lnTo>
                    <a:pt x="163689" y="73645"/>
                  </a:lnTo>
                  <a:lnTo>
                    <a:pt x="333756" y="95961"/>
                  </a:lnTo>
                  <a:lnTo>
                    <a:pt x="510201" y="124973"/>
                  </a:lnTo>
                  <a:lnTo>
                    <a:pt x="693023" y="156216"/>
                  </a:lnTo>
                  <a:lnTo>
                    <a:pt x="882222" y="194155"/>
                  </a:lnTo>
                  <a:lnTo>
                    <a:pt x="1077799" y="234325"/>
                  </a:lnTo>
                  <a:lnTo>
                    <a:pt x="1281880" y="278958"/>
                  </a:lnTo>
                  <a:lnTo>
                    <a:pt x="1490212" y="330286"/>
                  </a:lnTo>
                  <a:lnTo>
                    <a:pt x="1866485" y="421785"/>
                  </a:lnTo>
                  <a:lnTo>
                    <a:pt x="2223626" y="502124"/>
                  </a:lnTo>
                  <a:lnTo>
                    <a:pt x="2559508" y="575770"/>
                  </a:lnTo>
                  <a:lnTo>
                    <a:pt x="2723198" y="607013"/>
                  </a:lnTo>
                  <a:lnTo>
                    <a:pt x="2878384" y="638256"/>
                  </a:lnTo>
                  <a:lnTo>
                    <a:pt x="3031444" y="667268"/>
                  </a:lnTo>
                  <a:lnTo>
                    <a:pt x="3180253" y="691816"/>
                  </a:lnTo>
                  <a:lnTo>
                    <a:pt x="3324810" y="716365"/>
                  </a:lnTo>
                  <a:lnTo>
                    <a:pt x="3465115" y="738681"/>
                  </a:lnTo>
                  <a:lnTo>
                    <a:pt x="3601169" y="756535"/>
                  </a:lnTo>
                  <a:lnTo>
                    <a:pt x="3732971" y="774388"/>
                  </a:lnTo>
                  <a:lnTo>
                    <a:pt x="3860521" y="790010"/>
                  </a:lnTo>
                  <a:lnTo>
                    <a:pt x="3985945" y="805631"/>
                  </a:lnTo>
                  <a:lnTo>
                    <a:pt x="4107118" y="816790"/>
                  </a:lnTo>
                  <a:lnTo>
                    <a:pt x="4224039" y="825716"/>
                  </a:lnTo>
                  <a:lnTo>
                    <a:pt x="4336709" y="834643"/>
                  </a:lnTo>
                  <a:lnTo>
                    <a:pt x="4447252" y="841338"/>
                  </a:lnTo>
                  <a:lnTo>
                    <a:pt x="4555670" y="845801"/>
                  </a:lnTo>
                  <a:lnTo>
                    <a:pt x="4659836" y="850265"/>
                  </a:lnTo>
                  <a:lnTo>
                    <a:pt x="4759750" y="850265"/>
                  </a:lnTo>
                  <a:lnTo>
                    <a:pt x="4857539" y="850265"/>
                  </a:lnTo>
                  <a:lnTo>
                    <a:pt x="4953202" y="848033"/>
                  </a:lnTo>
                  <a:lnTo>
                    <a:pt x="5044613" y="845801"/>
                  </a:lnTo>
                  <a:lnTo>
                    <a:pt x="5133898" y="841338"/>
                  </a:lnTo>
                  <a:lnTo>
                    <a:pt x="5221057" y="834643"/>
                  </a:lnTo>
                  <a:lnTo>
                    <a:pt x="5306091" y="825716"/>
                  </a:lnTo>
                  <a:lnTo>
                    <a:pt x="5386873" y="816790"/>
                  </a:lnTo>
                  <a:lnTo>
                    <a:pt x="5467654" y="807863"/>
                  </a:lnTo>
                  <a:lnTo>
                    <a:pt x="5544185" y="796705"/>
                  </a:lnTo>
                  <a:close/>
                </a:path>
              </a:pathLst>
            </a:custGeom>
            <a:solidFill>
              <a:schemeClr val="bg2">
                <a:alpha val="39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6" name="Freeform 22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H0vnYoMAAAAEAAAAAAAAAAAAAAAAAAAAAAAAAAeAAAAaAAAAAAAAAAAAAAAAAAAAAAAAAAAAAAAECcAABAnAAAAAAAAAAAAAAAAAAAAAAAAAAAAAAAAAAAAAAAAAAAAABQAAAAAAAAAwMD/AAAAAABkAAAAMgAAAAAAAABkAAAAAAAAAH9/fwAKAAAAHwAAAFQAAAAxtv0F////AQAAAAAAAAAAAAAAAAAAAAAAAAAAAAAAAAAAAAAAAAAA////AH9/fwDG5/wDzMzMAMDA/wB/f38AAAAAAAAAAAAAAAAAAAAAAAAAAAAhAAAAGAAAABQAAABmEQAAgwoAAAozAABGDwAAAAAAACYAAAAIAAAA//////////8="/>
                </a:ext>
              </a:extLst>
            </p:cNvSpPr>
            <p:nvPr/>
          </p:nvSpPr>
          <p:spPr>
            <a:xfrm>
              <a:off x="2828290" y="1708785"/>
              <a:ext cx="5468620" cy="774065"/>
            </a:xfrm>
            <a:custGeom>
              <a:avLst/>
              <a:gdLst/>
              <a:ahLst/>
              <a:cxnLst/>
              <a:rect l="0" t="0" r="5468620" b="774065"/>
              <a:pathLst>
                <a:path w="5468620" h="774065">
                  <a:moveTo>
                    <a:pt x="0" y="78075"/>
                  </a:moveTo>
                  <a:lnTo>
                    <a:pt x="19136" y="73614"/>
                  </a:lnTo>
                  <a:lnTo>
                    <a:pt x="76544" y="62460"/>
                  </a:lnTo>
                  <a:lnTo>
                    <a:pt x="174349" y="46845"/>
                  </a:lnTo>
                  <a:lnTo>
                    <a:pt x="238136" y="37922"/>
                  </a:lnTo>
                  <a:lnTo>
                    <a:pt x="312553" y="28999"/>
                  </a:lnTo>
                  <a:lnTo>
                    <a:pt x="395476" y="22307"/>
                  </a:lnTo>
                  <a:lnTo>
                    <a:pt x="491155" y="15615"/>
                  </a:lnTo>
                  <a:lnTo>
                    <a:pt x="595340" y="8922"/>
                  </a:lnTo>
                  <a:lnTo>
                    <a:pt x="712281" y="4461"/>
                  </a:lnTo>
                  <a:lnTo>
                    <a:pt x="839854" y="2230"/>
                  </a:lnTo>
                  <a:lnTo>
                    <a:pt x="978058" y="0"/>
                  </a:lnTo>
                  <a:lnTo>
                    <a:pt x="1126893" y="2230"/>
                  </a:lnTo>
                  <a:lnTo>
                    <a:pt x="1286359" y="6692"/>
                  </a:lnTo>
                  <a:lnTo>
                    <a:pt x="1458582" y="15615"/>
                  </a:lnTo>
                  <a:lnTo>
                    <a:pt x="1641436" y="26768"/>
                  </a:lnTo>
                  <a:lnTo>
                    <a:pt x="1834922" y="44614"/>
                  </a:lnTo>
                  <a:lnTo>
                    <a:pt x="2041165" y="64691"/>
                  </a:lnTo>
                  <a:lnTo>
                    <a:pt x="2260164" y="89229"/>
                  </a:lnTo>
                  <a:lnTo>
                    <a:pt x="2489795" y="118228"/>
                  </a:lnTo>
                  <a:lnTo>
                    <a:pt x="2732184" y="153920"/>
                  </a:lnTo>
                  <a:lnTo>
                    <a:pt x="2985203" y="194073"/>
                  </a:lnTo>
                  <a:lnTo>
                    <a:pt x="3250980" y="240919"/>
                  </a:lnTo>
                  <a:lnTo>
                    <a:pt x="3529514" y="296687"/>
                  </a:lnTo>
                  <a:lnTo>
                    <a:pt x="3820805" y="356917"/>
                  </a:lnTo>
                  <a:lnTo>
                    <a:pt x="4124853" y="423839"/>
                  </a:lnTo>
                  <a:lnTo>
                    <a:pt x="4441659" y="499684"/>
                  </a:lnTo>
                  <a:lnTo>
                    <a:pt x="4771222" y="582221"/>
                  </a:lnTo>
                  <a:lnTo>
                    <a:pt x="5113542" y="673681"/>
                  </a:lnTo>
                  <a:lnTo>
                    <a:pt x="5468620" y="774065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>
          <p:nvSpPr>
            <p:cNvPr id="5" name="Freeform 26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AAAAAAAAAAMbb9DP///wgAAAAAAAAAAAAAAAAAAAAAAAAAAAAAAAAAAAAAZAAAAAEAAABAAAAAAAAAAAAAAAAAAAAAAAAAAAAAAAAAAAAAAAAAAAAAAAAAAAAAAAAAAAAAAAAAAAAAAAAAAAAAAAAAAAAAAAAAAAAAAAAAAAAAAAAAAAAAAAAAAAAAFAAAADwAAAABAAAAAAAAAP///wAA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NxoATIMAAAAEAAAAAAAAAAAAAAAAAAAAAAAAAAeAAAAaAAAAAAAAAAAAAAAAAAAAAAAAAAAAAAAECcAABAnAAAAAAAAAAAAAAAAAAAAAAAAAAAAAAAAAAAAAAAAAAAAABQAAAAAAAAAwMD/AAAAAABkAAAAMgAAAAAAAABkAAAAAAAAAH9/fwAKAAAAHwAAAFQAAAAxtv0F////AQAAAAAAAAAAAAAAAAAAAAAAAAAAAAAAAAAAAAAAAAAA////AH9/fwDG5/wDzMzMAMDA/wB/f38AAAAAAAAAAAAAAAAAAAAAAAAAAAAhAAAAGAAAABQAAACCIgAAbgoAANs2AABwDgAAAAAAACYAAAAIAAAA//////////8="/>
                </a:ext>
              </a:extLst>
            </p:cNvSpPr>
            <p:nvPr/>
          </p:nvSpPr>
          <p:spPr>
            <a:xfrm>
              <a:off x="5609590" y="1695450"/>
              <a:ext cx="3307715" cy="651510"/>
            </a:xfrm>
            <a:custGeom>
              <a:avLst/>
              <a:gdLst/>
              <a:ahLst/>
              <a:cxnLst/>
              <a:rect l="0" t="0" r="3307715" b="651510"/>
              <a:pathLst>
                <a:path w="3307715" h="651510">
                  <a:moveTo>
                    <a:pt x="0" y="651510"/>
                  </a:moveTo>
                  <a:lnTo>
                    <a:pt x="95660" y="624736"/>
                  </a:lnTo>
                  <a:lnTo>
                    <a:pt x="357131" y="555568"/>
                  </a:lnTo>
                  <a:lnTo>
                    <a:pt x="537822" y="508713"/>
                  </a:lnTo>
                  <a:lnTo>
                    <a:pt x="746149" y="457396"/>
                  </a:lnTo>
                  <a:lnTo>
                    <a:pt x="977859" y="401616"/>
                  </a:lnTo>
                  <a:lnTo>
                    <a:pt x="1226575" y="341373"/>
                  </a:lnTo>
                  <a:lnTo>
                    <a:pt x="1490172" y="283362"/>
                  </a:lnTo>
                  <a:lnTo>
                    <a:pt x="1760146" y="225351"/>
                  </a:lnTo>
                  <a:lnTo>
                    <a:pt x="2036498" y="171802"/>
                  </a:lnTo>
                  <a:lnTo>
                    <a:pt x="2310723" y="120485"/>
                  </a:lnTo>
                  <a:lnTo>
                    <a:pt x="2446773" y="98173"/>
                  </a:lnTo>
                  <a:lnTo>
                    <a:pt x="2578572" y="75861"/>
                  </a:lnTo>
                  <a:lnTo>
                    <a:pt x="2710370" y="58011"/>
                  </a:lnTo>
                  <a:lnTo>
                    <a:pt x="2837917" y="40162"/>
                  </a:lnTo>
                  <a:lnTo>
                    <a:pt x="2963338" y="26774"/>
                  </a:lnTo>
                  <a:lnTo>
                    <a:pt x="3082382" y="15618"/>
                  </a:lnTo>
                  <a:lnTo>
                    <a:pt x="3197174" y="6694"/>
                  </a:lnTo>
                  <a:lnTo>
                    <a:pt x="3307715" y="0"/>
                  </a:lnTo>
                </a:path>
              </a:pathLst>
            </a:custGeom>
            <a:noFill/>
            <a:ln w="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  <p:sp useBgFill="1">
          <p:nvSpPr>
            <p:cNvPr id="4" name="Freeform 10"/>
            <p:cNvSpPr>
              <a:extLst>
                <a:ext uri="smNativeData">
                  <pr:smNativeData xmlns="" xmlns:p14="http://schemas.microsoft.com/office/powerpoint/2010/main" xmlns:pr="smNativeData" val="SMDATA_13_NKBhYhMAAAAlAAAACwAAAA0AAAAAkAAAAEgAAACQAAAASAAAAAAAAAAAAAAAAAAAAAEAAABQAAAAAAAAAAAA4D8AAAAAAADgPwAAAAAAAOA/AAAAAAAA4D8AAAAAAADgPwAAAAAAAOA/AAAAAAAA4D8AAAAAAADgPwAAAAAAAOA/AAAAAAAA4D8CAAAAjAAAAAEAAAAJ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JwCAAAMAAAAEAAAAAAAAAAAAAAAAAAAAAAAAAAeAAAAaAAAAAAAAAAAAAAAAAAAAAAAAAAAAAAAECcAABAnAAAAAAAAAAAAAAAAAAAAAAAAAAAAAAAAAAAAAAAAAAAAABQAAAAAAAAAwMD/AAAAAABkAAAAMgAAAAAAAABkAAAAAAAAAH9/fwAKAAAAHwAAAFQAAAD///8A////AQAAAAAAAAAAAAAAAAAAAAAAAAAAAAAAAAAAAAAAAAAAAAAAAn9/fwDG5/wDzMzMAMDA/wB/f38AAAAAAAAAAAAAAAAAAAAAAAAAAAAhAAAAGAAAABQAAABNAQAAVQoAAPc2AACDEgAAAAAAACYAAAAIAAAA//////////8="/>
                </a:ext>
              </a:extLst>
            </p:cNvSpPr>
            <p:nvPr/>
          </p:nvSpPr>
          <p:spPr>
            <a:xfrm>
              <a:off x="211455" y="1679575"/>
              <a:ext cx="8723630" cy="1329690"/>
            </a:xfrm>
            <a:custGeom>
              <a:avLst/>
              <a:gdLst/>
              <a:ahLst/>
              <a:cxnLst/>
              <a:rect l="0" t="0" r="8723630" b="1329690"/>
              <a:pathLst>
                <a:path w="8723630" h="1329690">
                  <a:moveTo>
                    <a:pt x="8719372" y="571142"/>
                  </a:moveTo>
                  <a:lnTo>
                    <a:pt x="8638480" y="604607"/>
                  </a:lnTo>
                  <a:lnTo>
                    <a:pt x="8557587" y="635842"/>
                  </a:lnTo>
                  <a:lnTo>
                    <a:pt x="8472437" y="664845"/>
                  </a:lnTo>
                  <a:lnTo>
                    <a:pt x="8385158" y="691617"/>
                  </a:lnTo>
                  <a:lnTo>
                    <a:pt x="8295751" y="718390"/>
                  </a:lnTo>
                  <a:lnTo>
                    <a:pt x="8202086" y="742931"/>
                  </a:lnTo>
                  <a:lnTo>
                    <a:pt x="8106292" y="763010"/>
                  </a:lnTo>
                  <a:lnTo>
                    <a:pt x="8006240" y="783089"/>
                  </a:lnTo>
                  <a:lnTo>
                    <a:pt x="7901931" y="800937"/>
                  </a:lnTo>
                  <a:lnTo>
                    <a:pt x="7793365" y="814324"/>
                  </a:lnTo>
                  <a:lnTo>
                    <a:pt x="7680541" y="827710"/>
                  </a:lnTo>
                  <a:lnTo>
                    <a:pt x="7563460" y="836634"/>
                  </a:lnTo>
                  <a:lnTo>
                    <a:pt x="7442121" y="845558"/>
                  </a:lnTo>
                  <a:lnTo>
                    <a:pt x="7314395" y="850020"/>
                  </a:lnTo>
                  <a:lnTo>
                    <a:pt x="7182413" y="850020"/>
                  </a:lnTo>
                  <a:lnTo>
                    <a:pt x="7044044" y="847789"/>
                  </a:lnTo>
                  <a:lnTo>
                    <a:pt x="6899289" y="843327"/>
                  </a:lnTo>
                  <a:lnTo>
                    <a:pt x="6750276" y="836634"/>
                  </a:lnTo>
                  <a:lnTo>
                    <a:pt x="6594877" y="825479"/>
                  </a:lnTo>
                  <a:lnTo>
                    <a:pt x="6430963" y="809862"/>
                  </a:lnTo>
                  <a:lnTo>
                    <a:pt x="6260663" y="792013"/>
                  </a:lnTo>
                  <a:lnTo>
                    <a:pt x="6083976" y="769703"/>
                  </a:lnTo>
                  <a:lnTo>
                    <a:pt x="5900903" y="745162"/>
                  </a:lnTo>
                  <a:lnTo>
                    <a:pt x="5709316" y="716159"/>
                  </a:lnTo>
                  <a:lnTo>
                    <a:pt x="5509213" y="682693"/>
                  </a:lnTo>
                  <a:lnTo>
                    <a:pt x="5302724" y="644766"/>
                  </a:lnTo>
                  <a:lnTo>
                    <a:pt x="5085591" y="602376"/>
                  </a:lnTo>
                  <a:lnTo>
                    <a:pt x="4862072" y="557756"/>
                  </a:lnTo>
                  <a:lnTo>
                    <a:pt x="4627909" y="506442"/>
                  </a:lnTo>
                  <a:lnTo>
                    <a:pt x="4387360" y="452898"/>
                  </a:lnTo>
                  <a:lnTo>
                    <a:pt x="4136167" y="394891"/>
                  </a:lnTo>
                  <a:lnTo>
                    <a:pt x="3874331" y="330191"/>
                  </a:lnTo>
                  <a:lnTo>
                    <a:pt x="3614623" y="267723"/>
                  </a:lnTo>
                  <a:lnTo>
                    <a:pt x="3363430" y="214178"/>
                  </a:lnTo>
                  <a:lnTo>
                    <a:pt x="3122881" y="165096"/>
                  </a:lnTo>
                  <a:lnTo>
                    <a:pt x="2892975" y="124937"/>
                  </a:lnTo>
                  <a:lnTo>
                    <a:pt x="2673714" y="91472"/>
                  </a:lnTo>
                  <a:lnTo>
                    <a:pt x="2462967" y="62469"/>
                  </a:lnTo>
                  <a:lnTo>
                    <a:pt x="2262864" y="40158"/>
                  </a:lnTo>
                  <a:lnTo>
                    <a:pt x="2073405" y="22310"/>
                  </a:lnTo>
                  <a:lnTo>
                    <a:pt x="1890333" y="11155"/>
                  </a:lnTo>
                  <a:lnTo>
                    <a:pt x="1720032" y="2231"/>
                  </a:lnTo>
                  <a:lnTo>
                    <a:pt x="1556118" y="0"/>
                  </a:lnTo>
                  <a:lnTo>
                    <a:pt x="1402848" y="0"/>
                  </a:lnTo>
                  <a:lnTo>
                    <a:pt x="1258093" y="4462"/>
                  </a:lnTo>
                  <a:lnTo>
                    <a:pt x="1121853" y="11155"/>
                  </a:lnTo>
                  <a:lnTo>
                    <a:pt x="994128" y="22310"/>
                  </a:lnTo>
                  <a:lnTo>
                    <a:pt x="874918" y="33465"/>
                  </a:lnTo>
                  <a:lnTo>
                    <a:pt x="762094" y="49083"/>
                  </a:lnTo>
                  <a:lnTo>
                    <a:pt x="659913" y="64700"/>
                  </a:lnTo>
                  <a:lnTo>
                    <a:pt x="564120" y="82548"/>
                  </a:lnTo>
                  <a:lnTo>
                    <a:pt x="478969" y="102627"/>
                  </a:lnTo>
                  <a:lnTo>
                    <a:pt x="398077" y="120475"/>
                  </a:lnTo>
                  <a:lnTo>
                    <a:pt x="327828" y="140554"/>
                  </a:lnTo>
                  <a:lnTo>
                    <a:pt x="263965" y="160634"/>
                  </a:lnTo>
                  <a:lnTo>
                    <a:pt x="206489" y="178482"/>
                  </a:lnTo>
                  <a:lnTo>
                    <a:pt x="157528" y="196330"/>
                  </a:lnTo>
                  <a:lnTo>
                    <a:pt x="114953" y="214178"/>
                  </a:lnTo>
                  <a:lnTo>
                    <a:pt x="51090" y="240951"/>
                  </a:lnTo>
                  <a:lnTo>
                    <a:pt x="12773" y="261030"/>
                  </a:lnTo>
                  <a:lnTo>
                    <a:pt x="0" y="267723"/>
                  </a:lnTo>
                  <a:lnTo>
                    <a:pt x="0" y="1329690"/>
                  </a:lnTo>
                  <a:lnTo>
                    <a:pt x="8719372" y="1329690"/>
                  </a:lnTo>
                  <a:lnTo>
                    <a:pt x="8723630" y="1322997"/>
                  </a:lnTo>
                  <a:lnTo>
                    <a:pt x="8723630" y="568911"/>
                  </a:lnTo>
                  <a:lnTo>
                    <a:pt x="8719372" y="571142"/>
                  </a:lnTo>
                  <a:close/>
                </a:path>
              </a:pathLst>
            </a:custGeom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>
                <a:defRPr lang="ru-RU"/>
              </a:pPr>
              <a:endParaRPr lang="en-US" kern="1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FQIAAHA1AADKCQAAEAAAACYAAAAIAAAAvy8AAP8fAAA="/>
              </a:ext>
            </a:extLst>
          </p:cNvSpPr>
          <p:nvPr>
            <p:ph type="title"/>
          </p:nvPr>
        </p:nvSpPr>
        <p:spPr>
          <a:xfrm>
            <a:off x="457200" y="338455"/>
            <a:ext cx="8229600" cy="12528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10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EHwAAcyYAAA83AACyKAAAEAAAACYAAAAIAAAAv48AAP8fAAA="/>
              </a:ext>
            </a:extLst>
          </p:cNvSpPr>
          <p:nvPr>
            <p:ph type="dt" sz="half" idx="2"/>
          </p:nvPr>
        </p:nvSpPr>
        <p:spPr>
          <a:xfrm>
            <a:off x="5163820" y="6250305"/>
            <a:ext cx="378650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000">
                <a:solidFill>
                  <a:srgbClr val="073E87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018A6CBA-8BD3-442A-9EC6-570B216A7E77}" type="datetime1">
              <a:rPr lang="ru-RU" kern="1" smtClean="0"/>
              <a:pPr>
                <a:defRPr lang="en-US"/>
              </a:pPr>
              <a:t>06.07.2022</a:t>
            </a:fld>
            <a:endParaRPr kern="1"/>
          </a:p>
        </p:txBody>
      </p:sp>
      <p:sp>
        <p:nvSpPr>
          <p:cNvPr id="11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xAQAAcyYAAHwYAACyKAAAEAAAACYAAAAIAAAAv48AAP8fAAA="/>
              </a:ext>
            </a:extLst>
          </p:cNvSpPr>
          <p:nvPr>
            <p:ph type="ftr" sz="quarter" idx="3"/>
          </p:nvPr>
        </p:nvSpPr>
        <p:spPr>
          <a:xfrm>
            <a:off x="193675" y="6250305"/>
            <a:ext cx="378650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000">
                <a:solidFill>
                  <a:srgbClr val="073E87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kern="1" smtClean="0"/>
              <a:t>1</a:t>
            </a:r>
            <a:endParaRPr kern="1"/>
          </a:p>
        </p:txBody>
      </p:sp>
      <p:sp>
        <p:nvSpPr>
          <p:cNvPr id="12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NGAAAcyYAALMfAACyKAAAEAAAACYAAAAIAAAAv48AAP8fAAA="/>
              </a:ext>
            </a:extLst>
          </p:cNvSpPr>
          <p:nvPr>
            <p:ph type="sldNum" sz="quarter" idx="4"/>
          </p:nvPr>
        </p:nvSpPr>
        <p:spPr>
          <a:xfrm>
            <a:off x="3990975" y="6250305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en-US" sz="1000">
                <a:solidFill>
                  <a:srgbClr val="073E87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A46C17E-30D7-1337-99FE-C6628FB06F93}" type="slidenum">
              <a:rPr lang="ru-RU" kern="1"/>
              <a:pPr>
                <a:defRPr lang="en-US"/>
              </a:pPr>
              <a:t>‹#›</a:t>
            </a:fld>
            <a:endParaRPr lang="ru-RU" kern="1"/>
          </a:p>
        </p:txBody>
      </p:sp>
      <p:sp>
        <p:nvSpPr>
          <p:cNvPr id="1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NKBh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G5/w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dBQAAdRAAAPAyAACwJQAAEAAAACYAAAAIAAAAPy8AAP8fAAA="/>
              </a:ext>
            </a:extLst>
          </p:cNvSpPr>
          <p:nvPr>
            <p:ph type="body" idx="1"/>
          </p:nvPr>
        </p:nvSpPr>
        <p:spPr>
          <a:xfrm>
            <a:off x="871855" y="2675255"/>
            <a:ext cx="7408545" cy="3451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rgbClr val="FFFFFF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9pPr>
    </p:titleStyle>
    <p:bodyStyle>
      <a:lvl1pPr marL="274320" marR="0" indent="-274320" algn="l" defTabSz="914400">
        <a:lnSpc>
          <a:spcPct val="100000"/>
        </a:lnSpc>
        <a:spcBef>
          <a:spcPts val="575"/>
        </a:spcBef>
        <a:spcAft>
          <a:spcPts val="0"/>
        </a:spcAft>
        <a:buClr>
          <a:schemeClr val="accent1"/>
        </a:buClr>
        <a:buSzTx/>
        <a:buFont typeface="Symbol" pitchFamily="1" charset="2"/>
        <a:buChar char=""/>
        <a:tabLst/>
        <a:defRPr lang="ru-RU" sz="24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1pPr>
      <a:lvl2pPr marL="576580" marR="0" indent="-274320" algn="l" defTabSz="914400">
        <a:lnSpc>
          <a:spcPct val="100000"/>
        </a:lnSpc>
        <a:spcBef>
          <a:spcPts val="525"/>
        </a:spcBef>
        <a:spcAft>
          <a:spcPts val="0"/>
        </a:spcAft>
        <a:buClr>
          <a:schemeClr val="accent1"/>
        </a:buClr>
        <a:buSzTx/>
        <a:buFont typeface="Symbol" pitchFamily="1" charset="2"/>
        <a:buChar char=""/>
        <a:tabLst/>
        <a:defRPr lang="ru-RU" sz="22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2pPr>
      <a:lvl3pPr marL="85598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>
          <a:schemeClr val="accent1"/>
        </a:buClr>
        <a:buSzTx/>
        <a:buFont typeface="Symbol" pitchFamily="1" charset="2"/>
        <a:buChar char=""/>
        <a:tabLst/>
        <a:defRPr lang="ru-RU" sz="20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3pPr>
      <a:lvl4pPr marL="1143000" marR="0" indent="-228600" algn="l" defTabSz="914400">
        <a:lnSpc>
          <a:spcPct val="100000"/>
        </a:lnSpc>
        <a:spcBef>
          <a:spcPts val="430"/>
        </a:spcBef>
        <a:spcAft>
          <a:spcPts val="0"/>
        </a:spcAft>
        <a:buClr>
          <a:schemeClr val="accent1"/>
        </a:buClr>
        <a:buSzTx/>
        <a:buFont typeface="Symbol" pitchFamily="1" charset="2"/>
        <a:buChar char=""/>
        <a:tabLst/>
        <a:defRPr lang="ru-RU" sz="18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4pPr>
      <a:lvl5pPr marL="1463040" marR="0" indent="-228600" algn="l" defTabSz="914400">
        <a:lnSpc>
          <a:spcPct val="100000"/>
        </a:lnSpc>
        <a:spcBef>
          <a:spcPts val="380"/>
        </a:spcBef>
        <a:spcAft>
          <a:spcPts val="0"/>
        </a:spcAft>
        <a:buClr>
          <a:schemeClr val="accent1"/>
        </a:buClr>
        <a:buSzTx/>
        <a:buFont typeface="Symbol" pitchFamily="1" charset="2"/>
        <a:buChar char=""/>
        <a:tabLst/>
        <a:defRPr lang="ru-RU" sz="16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5pPr>
      <a:lvl6pPr marL="1783080" marR="0" indent="-228600" algn="l" defTabSz="914400">
        <a:lnSpc>
          <a:spcPct val="100000"/>
        </a:lnSpc>
        <a:spcBef>
          <a:spcPts val="380"/>
        </a:spcBef>
        <a:spcAft>
          <a:spcPts val="0"/>
        </a:spcAft>
        <a:buClr>
          <a:schemeClr val="accent1"/>
        </a:buClr>
        <a:buSzTx/>
        <a:buFont typeface="Symbol" pitchFamily="1" charset="2"/>
        <a:buChar char="*"/>
        <a:tabLst/>
        <a:defRPr lang="ru-RU" sz="14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6pPr>
      <a:lvl7pPr marL="2103120" marR="0" indent="-228600" algn="l" defTabSz="914400">
        <a:lnSpc>
          <a:spcPct val="100000"/>
        </a:lnSpc>
        <a:spcBef>
          <a:spcPts val="380"/>
        </a:spcBef>
        <a:spcAft>
          <a:spcPts val="0"/>
        </a:spcAft>
        <a:buClr>
          <a:schemeClr val="accent1"/>
        </a:buClr>
        <a:buSzTx/>
        <a:buFont typeface="Symbol" pitchFamily="1" charset="2"/>
        <a:buChar char="*"/>
        <a:tabLst/>
        <a:defRPr lang="ru-RU" sz="14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7pPr>
      <a:lvl8pPr marL="2423160" marR="0" indent="-228600" algn="l" defTabSz="914400">
        <a:lnSpc>
          <a:spcPct val="100000"/>
        </a:lnSpc>
        <a:spcBef>
          <a:spcPts val="380"/>
        </a:spcBef>
        <a:spcAft>
          <a:spcPts val="0"/>
        </a:spcAft>
        <a:buClr>
          <a:schemeClr val="accent1"/>
        </a:buClr>
        <a:buSzTx/>
        <a:buFont typeface="Symbol" pitchFamily="1" charset="2"/>
        <a:buChar char="*"/>
        <a:tabLst/>
        <a:defRPr lang="ru-RU" sz="14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8pPr>
      <a:lvl9pPr marL="2743200" marR="0" indent="-228600" algn="l" defTabSz="914400">
        <a:lnSpc>
          <a:spcPct val="100000"/>
        </a:lnSpc>
        <a:spcBef>
          <a:spcPts val="380"/>
        </a:spcBef>
        <a:spcAft>
          <a:spcPts val="0"/>
        </a:spcAft>
        <a:buClr>
          <a:schemeClr val="accent1"/>
        </a:buClr>
        <a:buSzTx/>
        <a:buFont typeface="Symbol" pitchFamily="1" charset="2"/>
        <a:buChar char="*"/>
        <a:tabLst/>
        <a:defRPr lang="ru-RU" sz="1400" b="0" i="0" u="none" strike="noStrike" kern="1" spc="0" baseline="0">
          <a:solidFill>
            <a:schemeClr val="tx2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ndara" pitchFamily="2" charset="-52"/>
          <a:ea typeface="Candara" pitchFamily="2" charset="-52"/>
          <a:cs typeface="Candara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77990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спасения для транспортного средства.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  <a:defRPr lang="ru-RU"/>
            </a:pPr>
            <a:r>
              <a:rPr lang="ru-RU" dirty="0" smtClean="0">
                <a:solidFill>
                  <a:srgbClr val="031F45"/>
                </a:solidFill>
                <a:latin typeface="Times New Roman" pitchFamily="1" charset="-52"/>
                <a:cs typeface="Times New Roman" pitchFamily="1" charset="-52"/>
              </a:rPr>
              <a:t>Старший научный </a:t>
            </a:r>
            <a:r>
              <a:rPr lang="ru-RU" dirty="0">
                <a:solidFill>
                  <a:srgbClr val="031F45"/>
                </a:solidFill>
                <a:latin typeface="Times New Roman" pitchFamily="1" charset="-52"/>
                <a:cs typeface="Times New Roman" pitchFamily="1" charset="-52"/>
              </a:rPr>
              <a:t>сотрудник ВНИИГОЧС  МЧС  России</a:t>
            </a:r>
          </a:p>
          <a:p>
            <a:pPr lvl="0">
              <a:buClr>
                <a:srgbClr val="31B6FD"/>
              </a:buClr>
              <a:defRPr lang="ru-RU"/>
            </a:pPr>
            <a:r>
              <a:rPr lang="ru-RU" dirty="0">
                <a:solidFill>
                  <a:srgbClr val="031F45"/>
                </a:solidFill>
                <a:latin typeface="Times New Roman" pitchFamily="1" charset="-52"/>
                <a:cs typeface="Times New Roman" pitchFamily="1" charset="-52"/>
              </a:rPr>
              <a:t>Заслуженный  спасатель Российской Федерации</a:t>
            </a:r>
          </a:p>
          <a:p>
            <a:pPr lvl="0">
              <a:buClr>
                <a:srgbClr val="31B6FD"/>
              </a:buClr>
              <a:defRPr lang="ru-RU"/>
            </a:pPr>
            <a:r>
              <a:rPr lang="ru-RU" dirty="0">
                <a:solidFill>
                  <a:srgbClr val="031F45"/>
                </a:solidFill>
                <a:latin typeface="Times New Roman" pitchFamily="1" charset="-52"/>
                <a:cs typeface="Times New Roman" pitchFamily="1" charset="-52"/>
              </a:rPr>
              <a:t>Бородин Кирилл Станиславович</a:t>
            </a:r>
          </a:p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5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39047"/>
            <a:ext cx="7772400" cy="1779905"/>
          </a:xfrm>
        </p:spPr>
        <p:txBody>
          <a:bodyPr/>
          <a:lstStyle/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14" y="565962"/>
            <a:ext cx="7508163" cy="5681476"/>
          </a:xfrm>
          <a:prstGeom prst="rect">
            <a:avLst/>
          </a:prstGeom>
          <a:noFill/>
          <a:ln>
            <a:noFill/>
          </a:ln>
          <a:effectLst>
            <a:outerShdw blurRad="12700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39047"/>
            <a:ext cx="7772400" cy="1779905"/>
          </a:xfrm>
        </p:spPr>
        <p:txBody>
          <a:bodyPr/>
          <a:lstStyle/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orodinks\Desktop\Доклад ПСС\0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9" y="1848197"/>
            <a:ext cx="7483128" cy="460513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897" y="463202"/>
            <a:ext cx="7483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экстренного реагирования при авариях «ЭРА-ГЛОНАСС</a:t>
            </a:r>
          </a:p>
        </p:txBody>
      </p:sp>
    </p:spTree>
    <p:extLst>
      <p:ext uri="{BB962C8B-B14F-4D97-AF65-F5344CB8AC3E}">
        <p14:creationId xmlns:p14="http://schemas.microsoft.com/office/powerpoint/2010/main" val="2809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5" y="1649095"/>
            <a:ext cx="7772400" cy="177990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333" y="487102"/>
            <a:ext cx="7772400" cy="78165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много новых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и гибридных.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odinks\Desktop\Доклад ПСС\strashnye_avarii_47_foto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59262"/>
            <a:ext cx="3227091" cy="2420318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odinks\Desktop\Доклад ПСС\strashnye_avarii_47_foto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03" y="4293096"/>
            <a:ext cx="3333750" cy="2152650"/>
          </a:xfrm>
          <a:prstGeom prst="rect">
            <a:avLst/>
          </a:prstGeom>
          <a:noFill/>
          <a:effectLst>
            <a:outerShdw blurRad="12319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rodinks\Desktop\Доклад ПСС\strashnye_avarii_47_foto_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0220"/>
            <a:ext cx="3665968" cy="253345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rodinks\Desktop\Доклад ПСС\strashnye_avarii_47_foto_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945"/>
            <a:ext cx="3118875" cy="2339156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717032"/>
            <a:ext cx="8496944" cy="177990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Международный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безопасности ISO 17840: первый во всем мире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для пожарных.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ГОСТ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22.8.12-22 «Безопасность в чрезвычайных ситуациях. Карта спасения для транспортного средства. Общие требования к кодификации, маркировке и идентификации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действует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01.02.2023.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Проекты ГОСТ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ISO/PRF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17840-1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3, 4.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6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orodinks\Desktop\Доклад ПСС\Rescue Sheet Hylander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32" y="453405"/>
            <a:ext cx="4408135" cy="595119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orodinks\Desktop\Доклад ПСС\o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0958"/>
            <a:ext cx="7268095" cy="5054058"/>
          </a:xfrm>
          <a:prstGeom prst="rect">
            <a:avLst/>
          </a:prstGeom>
          <a:noFill/>
          <a:effectLst>
            <a:outerShdw blurRad="12573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rodinks\Desktop\Доклад ПСС\Screen Shot 2021-03-18 at 16.45.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40" y="556990"/>
            <a:ext cx="6912768" cy="535091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borodinks\Desktop\Доклад ПСС\Screen Shot 2021-03-02 at 13.28.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79"/>
            <a:ext cx="6480720" cy="532859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39047"/>
            <a:ext cx="7772400" cy="1779905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выполняется на основе штрих-кодов, идентификаторов QR-кода, а также RFID-метом, применяются ресурсы отечественной государственной системы экстренного реагирования при авариях «ЭРА-ГЛОНАСС».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39047"/>
            <a:ext cx="7772400" cy="1779905"/>
          </a:xfrm>
        </p:spPr>
        <p:txBody>
          <a:bodyPr/>
          <a:lstStyle/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rodin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01625"/>
            <a:ext cx="85407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7575"/>
            <a:ext cx="3964863" cy="2959565"/>
          </a:xfrm>
          <a:prstGeom prst="rect">
            <a:avLst/>
          </a:prstGeom>
          <a:noFill/>
          <a:ln>
            <a:noFill/>
          </a:ln>
          <a:effectLst>
            <a:outerShdw blurRad="12700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" y="3695557"/>
            <a:ext cx="6344691" cy="2801690"/>
          </a:xfrm>
          <a:prstGeom prst="rect">
            <a:avLst/>
          </a:prstGeom>
          <a:noFill/>
          <a:ln>
            <a:noFill/>
          </a:ln>
          <a:effectLst>
            <a:outerShdw blurRad="1270000"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290" y="96620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Наклейки с QR-кодом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аварийно-спасательных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 прикрепляются на внутренней стороне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топливного бака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противоположной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стойке.</a:t>
            </a:r>
          </a:p>
        </p:txBody>
      </p:sp>
    </p:spTree>
    <p:extLst>
      <p:ext uri="{BB962C8B-B14F-4D97-AF65-F5344CB8AC3E}">
        <p14:creationId xmlns:p14="http://schemas.microsoft.com/office/powerpoint/2010/main" val="20084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resentation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73E87"/>
        </a:dk2>
        <a:lt2>
          <a:srgbClr val="C6E7FC"/>
        </a:lt2>
        <a:accent1>
          <a:srgbClr val="31B6FD"/>
        </a:accent1>
        <a:accent2>
          <a:srgbClr val="4584D3"/>
        </a:accent2>
        <a:accent3>
          <a:srgbClr val="5BD078"/>
        </a:accent3>
        <a:accent4>
          <a:srgbClr val="A5D028"/>
        </a:accent4>
        <a:accent5>
          <a:srgbClr val="F5C040"/>
        </a:accent5>
        <a:accent6>
          <a:srgbClr val="05E0DB"/>
        </a:accent6>
        <a:hlink>
          <a:srgbClr val="0080FF"/>
        </a:hlink>
        <a:folHlink>
          <a:srgbClr val="5EA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Presentation</vt:lpstr>
      <vt:lpstr>Карта спасения для транспортного средства. </vt:lpstr>
      <vt:lpstr>В России появилось много новых машин,  в том числе и гибридных.</vt:lpstr>
      <vt:lpstr> Международный стандарт безопасности ISO 17840: первый во всем мире стандарт для пожарных.  ГОСТ Р 22.8.12-22 «Безопасность в чрезвычайных ситуациях. Карта спасения для транспортного средства. Общие требования к кодификации, маркировке и идентификации» действует с 01.02.2023.  Проекты ГОСТ ISO/PRF 17840-1, 2, 3, 4. 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Маркировка выполняется на основе штрих-кодов, идентификаторов QR-кода, а также RFID-метом, применяются ресурсы отечественной государственной системы экстренного реагирования при авариях «ЭРА-ГЛОНАСС».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Бородин Константин Станиславович</dc:creator>
  <cp:lastModifiedBy>Бородин Константин Станиславович</cp:lastModifiedBy>
  <cp:revision>10</cp:revision>
  <dcterms:created xsi:type="dcterms:W3CDTF">2022-07-04T06:43:57Z</dcterms:created>
  <dcterms:modified xsi:type="dcterms:W3CDTF">2022-07-06T06:41:12Z</dcterms:modified>
</cp:coreProperties>
</file>